
<file path=[Content_Types].xml><?xml version="1.0" encoding="utf-8"?>
<Types xmlns="http://schemas.openxmlformats.org/package/2006/content-types">
  <Default Extension="gif" ContentType="image/gif"/>
  <Default Extension="jpeg" ContentType="image/jpeg"/>
  <Default Extension="m4a" ContentType="audio/mp4"/>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autoCompressPictures="0">
  <p:sldMasterIdLst>
    <p:sldMasterId id="2147483648" r:id="rId1"/>
  </p:sldMasterIdLst>
  <p:notesMasterIdLst>
    <p:notesMasterId r:id="rId46"/>
  </p:notesMasterIdLst>
  <p:sldIdLst>
    <p:sldId id="256" r:id="rId2"/>
    <p:sldId id="305" r:id="rId3"/>
    <p:sldId id="366" r:id="rId4"/>
    <p:sldId id="367" r:id="rId5"/>
    <p:sldId id="328" r:id="rId6"/>
    <p:sldId id="338" r:id="rId7"/>
    <p:sldId id="368" r:id="rId8"/>
    <p:sldId id="372" r:id="rId9"/>
    <p:sldId id="369" r:id="rId10"/>
    <p:sldId id="375" r:id="rId11"/>
    <p:sldId id="347" r:id="rId12"/>
    <p:sldId id="343" r:id="rId13"/>
    <p:sldId id="373" r:id="rId14"/>
    <p:sldId id="364" r:id="rId15"/>
    <p:sldId id="374" r:id="rId16"/>
    <p:sldId id="402" r:id="rId17"/>
    <p:sldId id="414" r:id="rId18"/>
    <p:sldId id="403" r:id="rId19"/>
    <p:sldId id="404" r:id="rId20"/>
    <p:sldId id="406" r:id="rId21"/>
    <p:sldId id="416" r:id="rId22"/>
    <p:sldId id="415" r:id="rId23"/>
    <p:sldId id="350" r:id="rId24"/>
    <p:sldId id="351" r:id="rId25"/>
    <p:sldId id="417" r:id="rId26"/>
    <p:sldId id="418" r:id="rId27"/>
    <p:sldId id="382" r:id="rId28"/>
    <p:sldId id="381" r:id="rId29"/>
    <p:sldId id="360" r:id="rId30"/>
    <p:sldId id="383" r:id="rId31"/>
    <p:sldId id="386" r:id="rId32"/>
    <p:sldId id="419" r:id="rId33"/>
    <p:sldId id="388" r:id="rId34"/>
    <p:sldId id="385" r:id="rId35"/>
    <p:sldId id="361" r:id="rId36"/>
    <p:sldId id="390" r:id="rId37"/>
    <p:sldId id="420" r:id="rId38"/>
    <p:sldId id="408" r:id="rId39"/>
    <p:sldId id="339" r:id="rId40"/>
    <p:sldId id="421" r:id="rId41"/>
    <p:sldId id="422" r:id="rId42"/>
    <p:sldId id="409" r:id="rId43"/>
    <p:sldId id="411" r:id="rId44"/>
    <p:sldId id="410"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E5D58"/>
    <a:srgbClr val="F5224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4146"/>
    <p:restoredTop sz="78804"/>
  </p:normalViewPr>
  <p:slideViewPr>
    <p:cSldViewPr snapToGrid="0">
      <p:cViewPr varScale="1">
        <p:scale>
          <a:sx n="86" d="100"/>
          <a:sy n="86" d="100"/>
        </p:scale>
        <p:origin x="1104" y="192"/>
      </p:cViewPr>
      <p:guideLst/>
    </p:cSldViewPr>
  </p:slideViewPr>
  <p:notesTextViewPr>
    <p:cViewPr>
      <p:scale>
        <a:sx n="80" d="100"/>
        <a:sy n="80" d="100"/>
      </p:scale>
      <p:origin x="0" y="0"/>
    </p:cViewPr>
  </p:notesTextViewPr>
  <p:notesViewPr>
    <p:cSldViewPr snapToGrid="0">
      <p:cViewPr varScale="1">
        <p:scale>
          <a:sx n="84" d="100"/>
          <a:sy n="84" d="100"/>
        </p:scale>
        <p:origin x="3960" y="19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CDAB2D9-C844-6F4F-89DA-C3B8EB7B36A0}" type="datetimeFigureOut">
              <a:rPr lang="en-US" smtClean="0"/>
              <a:t>8/9/22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3709CA8-08C3-8847-A8CF-58409AEF7FA0}" type="slidenum">
              <a:rPr lang="en-US" smtClean="0"/>
              <a:t>‹#›</a:t>
            </a:fld>
            <a:endParaRPr lang="en-US"/>
          </a:p>
        </p:txBody>
      </p:sp>
    </p:spTree>
    <p:extLst>
      <p:ext uri="{BB962C8B-B14F-4D97-AF65-F5344CB8AC3E}">
        <p14:creationId xmlns:p14="http://schemas.microsoft.com/office/powerpoint/2010/main" val="8187352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3709CA8-08C3-8847-A8CF-58409AEF7FA0}" type="slidenum">
              <a:rPr lang="en-US" smtClean="0"/>
              <a:t>0</a:t>
            </a:fld>
            <a:endParaRPr lang="en-US"/>
          </a:p>
        </p:txBody>
      </p:sp>
    </p:spTree>
    <p:extLst>
      <p:ext uri="{BB962C8B-B14F-4D97-AF65-F5344CB8AC3E}">
        <p14:creationId xmlns:p14="http://schemas.microsoft.com/office/powerpoint/2010/main" val="19568567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3709CA8-08C3-8847-A8CF-58409AEF7FA0}" type="slidenum">
              <a:rPr lang="en-US" smtClean="0"/>
              <a:t>9</a:t>
            </a:fld>
            <a:endParaRPr lang="en-US"/>
          </a:p>
        </p:txBody>
      </p:sp>
    </p:spTree>
    <p:extLst>
      <p:ext uri="{BB962C8B-B14F-4D97-AF65-F5344CB8AC3E}">
        <p14:creationId xmlns:p14="http://schemas.microsoft.com/office/powerpoint/2010/main" val="22284572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3709CA8-08C3-8847-A8CF-58409AEF7FA0}" type="slidenum">
              <a:rPr lang="en-US" smtClean="0"/>
              <a:t>10</a:t>
            </a:fld>
            <a:endParaRPr lang="en-US"/>
          </a:p>
        </p:txBody>
      </p:sp>
    </p:spTree>
    <p:extLst>
      <p:ext uri="{BB962C8B-B14F-4D97-AF65-F5344CB8AC3E}">
        <p14:creationId xmlns:p14="http://schemas.microsoft.com/office/powerpoint/2010/main" val="18340678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3709CA8-08C3-8847-A8CF-58409AEF7FA0}" type="slidenum">
              <a:rPr lang="en-US" smtClean="0"/>
              <a:t>11</a:t>
            </a:fld>
            <a:endParaRPr lang="en-US"/>
          </a:p>
        </p:txBody>
      </p:sp>
    </p:spTree>
    <p:extLst>
      <p:ext uri="{BB962C8B-B14F-4D97-AF65-F5344CB8AC3E}">
        <p14:creationId xmlns:p14="http://schemas.microsoft.com/office/powerpoint/2010/main" val="20145197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3709CA8-08C3-8847-A8CF-58409AEF7FA0}" type="slidenum">
              <a:rPr lang="en-US" smtClean="0"/>
              <a:t>12</a:t>
            </a:fld>
            <a:endParaRPr lang="en-US"/>
          </a:p>
        </p:txBody>
      </p:sp>
    </p:spTree>
    <p:extLst>
      <p:ext uri="{BB962C8B-B14F-4D97-AF65-F5344CB8AC3E}">
        <p14:creationId xmlns:p14="http://schemas.microsoft.com/office/powerpoint/2010/main" val="5830399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3709CA8-08C3-8847-A8CF-58409AEF7FA0}" type="slidenum">
              <a:rPr lang="en-US" smtClean="0"/>
              <a:t>13</a:t>
            </a:fld>
            <a:endParaRPr lang="en-US"/>
          </a:p>
        </p:txBody>
      </p:sp>
    </p:spTree>
    <p:extLst>
      <p:ext uri="{BB962C8B-B14F-4D97-AF65-F5344CB8AC3E}">
        <p14:creationId xmlns:p14="http://schemas.microsoft.com/office/powerpoint/2010/main" val="3214617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3709CA8-08C3-8847-A8CF-58409AEF7FA0}" type="slidenum">
              <a:rPr lang="en-US" smtClean="0"/>
              <a:t>14</a:t>
            </a:fld>
            <a:endParaRPr lang="en-US"/>
          </a:p>
        </p:txBody>
      </p:sp>
    </p:spTree>
    <p:extLst>
      <p:ext uri="{BB962C8B-B14F-4D97-AF65-F5344CB8AC3E}">
        <p14:creationId xmlns:p14="http://schemas.microsoft.com/office/powerpoint/2010/main" val="25688628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3709CA8-08C3-8847-A8CF-58409AEF7FA0}" type="slidenum">
              <a:rPr lang="en-US" smtClean="0"/>
              <a:t>15</a:t>
            </a:fld>
            <a:endParaRPr lang="en-US"/>
          </a:p>
        </p:txBody>
      </p:sp>
    </p:spTree>
    <p:extLst>
      <p:ext uri="{BB962C8B-B14F-4D97-AF65-F5344CB8AC3E}">
        <p14:creationId xmlns:p14="http://schemas.microsoft.com/office/powerpoint/2010/main" val="15614013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3709CA8-08C3-8847-A8CF-58409AEF7FA0}" type="slidenum">
              <a:rPr lang="en-US" smtClean="0"/>
              <a:t>16</a:t>
            </a:fld>
            <a:endParaRPr lang="en-US"/>
          </a:p>
        </p:txBody>
      </p:sp>
    </p:spTree>
    <p:extLst>
      <p:ext uri="{BB962C8B-B14F-4D97-AF65-F5344CB8AC3E}">
        <p14:creationId xmlns:p14="http://schemas.microsoft.com/office/powerpoint/2010/main" val="7012393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3709CA8-08C3-8847-A8CF-58409AEF7FA0}" type="slidenum">
              <a:rPr lang="en-US" smtClean="0"/>
              <a:t>17</a:t>
            </a:fld>
            <a:endParaRPr lang="en-US"/>
          </a:p>
        </p:txBody>
      </p:sp>
    </p:spTree>
    <p:extLst>
      <p:ext uri="{BB962C8B-B14F-4D97-AF65-F5344CB8AC3E}">
        <p14:creationId xmlns:p14="http://schemas.microsoft.com/office/powerpoint/2010/main" val="3702084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3709CA8-08C3-8847-A8CF-58409AEF7FA0}" type="slidenum">
              <a:rPr lang="en-US" smtClean="0"/>
              <a:t>18</a:t>
            </a:fld>
            <a:endParaRPr lang="en-US"/>
          </a:p>
        </p:txBody>
      </p:sp>
    </p:spTree>
    <p:extLst>
      <p:ext uri="{BB962C8B-B14F-4D97-AF65-F5344CB8AC3E}">
        <p14:creationId xmlns:p14="http://schemas.microsoft.com/office/powerpoint/2010/main" val="38622631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3709CA8-08C3-8847-A8CF-58409AEF7FA0}" type="slidenum">
              <a:rPr lang="en-US" smtClean="0"/>
              <a:t>1</a:t>
            </a:fld>
            <a:endParaRPr lang="en-US"/>
          </a:p>
        </p:txBody>
      </p:sp>
    </p:spTree>
    <p:extLst>
      <p:ext uri="{BB962C8B-B14F-4D97-AF65-F5344CB8AC3E}">
        <p14:creationId xmlns:p14="http://schemas.microsoft.com/office/powerpoint/2010/main" val="21604702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3709CA8-08C3-8847-A8CF-58409AEF7FA0}" type="slidenum">
              <a:rPr lang="en-US" smtClean="0"/>
              <a:t>19</a:t>
            </a:fld>
            <a:endParaRPr lang="en-US"/>
          </a:p>
        </p:txBody>
      </p:sp>
    </p:spTree>
    <p:extLst>
      <p:ext uri="{BB962C8B-B14F-4D97-AF65-F5344CB8AC3E}">
        <p14:creationId xmlns:p14="http://schemas.microsoft.com/office/powerpoint/2010/main" val="382316266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3709CA8-08C3-8847-A8CF-58409AEF7FA0}" type="slidenum">
              <a:rPr lang="en-US" smtClean="0"/>
              <a:t>20</a:t>
            </a:fld>
            <a:endParaRPr lang="en-US"/>
          </a:p>
        </p:txBody>
      </p:sp>
    </p:spTree>
    <p:extLst>
      <p:ext uri="{BB962C8B-B14F-4D97-AF65-F5344CB8AC3E}">
        <p14:creationId xmlns:p14="http://schemas.microsoft.com/office/powerpoint/2010/main" val="405199517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3709CA8-08C3-8847-A8CF-58409AEF7FA0}" type="slidenum">
              <a:rPr lang="en-US" smtClean="0"/>
              <a:t>21</a:t>
            </a:fld>
            <a:endParaRPr lang="en-US"/>
          </a:p>
        </p:txBody>
      </p:sp>
    </p:spTree>
    <p:extLst>
      <p:ext uri="{BB962C8B-B14F-4D97-AF65-F5344CB8AC3E}">
        <p14:creationId xmlns:p14="http://schemas.microsoft.com/office/powerpoint/2010/main" val="18215581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3709CA8-08C3-8847-A8CF-58409AEF7FA0}" type="slidenum">
              <a:rPr lang="en-US" smtClean="0"/>
              <a:t>22</a:t>
            </a:fld>
            <a:endParaRPr lang="en-US"/>
          </a:p>
        </p:txBody>
      </p:sp>
    </p:spTree>
    <p:extLst>
      <p:ext uri="{BB962C8B-B14F-4D97-AF65-F5344CB8AC3E}">
        <p14:creationId xmlns:p14="http://schemas.microsoft.com/office/powerpoint/2010/main" val="363456787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3709CA8-08C3-8847-A8CF-58409AEF7FA0}" type="slidenum">
              <a:rPr lang="en-US" smtClean="0"/>
              <a:t>23</a:t>
            </a:fld>
            <a:endParaRPr lang="en-US"/>
          </a:p>
        </p:txBody>
      </p:sp>
    </p:spTree>
    <p:extLst>
      <p:ext uri="{BB962C8B-B14F-4D97-AF65-F5344CB8AC3E}">
        <p14:creationId xmlns:p14="http://schemas.microsoft.com/office/powerpoint/2010/main" val="264055986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3709CA8-08C3-8847-A8CF-58409AEF7FA0}" type="slidenum">
              <a:rPr lang="en-US" smtClean="0"/>
              <a:t>24</a:t>
            </a:fld>
            <a:endParaRPr lang="en-US"/>
          </a:p>
        </p:txBody>
      </p:sp>
    </p:spTree>
    <p:extLst>
      <p:ext uri="{BB962C8B-B14F-4D97-AF65-F5344CB8AC3E}">
        <p14:creationId xmlns:p14="http://schemas.microsoft.com/office/powerpoint/2010/main" val="110533999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3709CA8-08C3-8847-A8CF-58409AEF7FA0}" type="slidenum">
              <a:rPr lang="en-US" smtClean="0"/>
              <a:t>25</a:t>
            </a:fld>
            <a:endParaRPr lang="en-US"/>
          </a:p>
        </p:txBody>
      </p:sp>
    </p:spTree>
    <p:extLst>
      <p:ext uri="{BB962C8B-B14F-4D97-AF65-F5344CB8AC3E}">
        <p14:creationId xmlns:p14="http://schemas.microsoft.com/office/powerpoint/2010/main" val="231089910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3709CA8-08C3-8847-A8CF-58409AEF7FA0}" type="slidenum">
              <a:rPr lang="en-US" smtClean="0"/>
              <a:t>26</a:t>
            </a:fld>
            <a:endParaRPr lang="en-US"/>
          </a:p>
        </p:txBody>
      </p:sp>
    </p:spTree>
    <p:extLst>
      <p:ext uri="{BB962C8B-B14F-4D97-AF65-F5344CB8AC3E}">
        <p14:creationId xmlns:p14="http://schemas.microsoft.com/office/powerpoint/2010/main" val="62731566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3709CA8-08C3-8847-A8CF-58409AEF7FA0}" type="slidenum">
              <a:rPr lang="en-US" smtClean="0"/>
              <a:t>27</a:t>
            </a:fld>
            <a:endParaRPr lang="en-US"/>
          </a:p>
        </p:txBody>
      </p:sp>
    </p:spTree>
    <p:extLst>
      <p:ext uri="{BB962C8B-B14F-4D97-AF65-F5344CB8AC3E}">
        <p14:creationId xmlns:p14="http://schemas.microsoft.com/office/powerpoint/2010/main" val="14234457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3709CA8-08C3-8847-A8CF-58409AEF7FA0}" type="slidenum">
              <a:rPr lang="en-US" smtClean="0"/>
              <a:t>28</a:t>
            </a:fld>
            <a:endParaRPr lang="en-US"/>
          </a:p>
        </p:txBody>
      </p:sp>
    </p:spTree>
    <p:extLst>
      <p:ext uri="{BB962C8B-B14F-4D97-AF65-F5344CB8AC3E}">
        <p14:creationId xmlns:p14="http://schemas.microsoft.com/office/powerpoint/2010/main" val="6173612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3709CA8-08C3-8847-A8CF-58409AEF7FA0}" type="slidenum">
              <a:rPr lang="en-US" smtClean="0"/>
              <a:t>2</a:t>
            </a:fld>
            <a:endParaRPr lang="en-US"/>
          </a:p>
        </p:txBody>
      </p:sp>
    </p:spTree>
    <p:extLst>
      <p:ext uri="{BB962C8B-B14F-4D97-AF65-F5344CB8AC3E}">
        <p14:creationId xmlns:p14="http://schemas.microsoft.com/office/powerpoint/2010/main" val="69440784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3709CA8-08C3-8847-A8CF-58409AEF7FA0}" type="slidenum">
              <a:rPr lang="en-US" smtClean="0"/>
              <a:t>29</a:t>
            </a:fld>
            <a:endParaRPr lang="en-US"/>
          </a:p>
        </p:txBody>
      </p:sp>
    </p:spTree>
    <p:extLst>
      <p:ext uri="{BB962C8B-B14F-4D97-AF65-F5344CB8AC3E}">
        <p14:creationId xmlns:p14="http://schemas.microsoft.com/office/powerpoint/2010/main" val="381477322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3709CA8-08C3-8847-A8CF-58409AEF7FA0}" type="slidenum">
              <a:rPr lang="en-US" smtClean="0"/>
              <a:t>30</a:t>
            </a:fld>
            <a:endParaRPr lang="en-US"/>
          </a:p>
        </p:txBody>
      </p:sp>
    </p:spTree>
    <p:extLst>
      <p:ext uri="{BB962C8B-B14F-4D97-AF65-F5344CB8AC3E}">
        <p14:creationId xmlns:p14="http://schemas.microsoft.com/office/powerpoint/2010/main" val="266157493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3709CA8-08C3-8847-A8CF-58409AEF7FA0}" type="slidenum">
              <a:rPr lang="en-US" smtClean="0"/>
              <a:t>31</a:t>
            </a:fld>
            <a:endParaRPr lang="en-US"/>
          </a:p>
        </p:txBody>
      </p:sp>
    </p:spTree>
    <p:extLst>
      <p:ext uri="{BB962C8B-B14F-4D97-AF65-F5344CB8AC3E}">
        <p14:creationId xmlns:p14="http://schemas.microsoft.com/office/powerpoint/2010/main" val="46779267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3709CA8-08C3-8847-A8CF-58409AEF7FA0}" type="slidenum">
              <a:rPr lang="en-US" smtClean="0"/>
              <a:t>32</a:t>
            </a:fld>
            <a:endParaRPr lang="en-US"/>
          </a:p>
        </p:txBody>
      </p:sp>
    </p:spTree>
    <p:extLst>
      <p:ext uri="{BB962C8B-B14F-4D97-AF65-F5344CB8AC3E}">
        <p14:creationId xmlns:p14="http://schemas.microsoft.com/office/powerpoint/2010/main" val="37172398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3709CA8-08C3-8847-A8CF-58409AEF7FA0}" type="slidenum">
              <a:rPr lang="en-US" smtClean="0"/>
              <a:t>33</a:t>
            </a:fld>
            <a:endParaRPr lang="en-US"/>
          </a:p>
        </p:txBody>
      </p:sp>
    </p:spTree>
    <p:extLst>
      <p:ext uri="{BB962C8B-B14F-4D97-AF65-F5344CB8AC3E}">
        <p14:creationId xmlns:p14="http://schemas.microsoft.com/office/powerpoint/2010/main" val="375695739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3709CA8-08C3-8847-A8CF-58409AEF7FA0}" type="slidenum">
              <a:rPr lang="en-US" smtClean="0"/>
              <a:t>34</a:t>
            </a:fld>
            <a:endParaRPr lang="en-US"/>
          </a:p>
        </p:txBody>
      </p:sp>
    </p:spTree>
    <p:extLst>
      <p:ext uri="{BB962C8B-B14F-4D97-AF65-F5344CB8AC3E}">
        <p14:creationId xmlns:p14="http://schemas.microsoft.com/office/powerpoint/2010/main" val="12442352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3709CA8-08C3-8847-A8CF-58409AEF7FA0}" type="slidenum">
              <a:rPr lang="en-US" smtClean="0"/>
              <a:t>35</a:t>
            </a:fld>
            <a:endParaRPr lang="en-US"/>
          </a:p>
        </p:txBody>
      </p:sp>
    </p:spTree>
    <p:extLst>
      <p:ext uri="{BB962C8B-B14F-4D97-AF65-F5344CB8AC3E}">
        <p14:creationId xmlns:p14="http://schemas.microsoft.com/office/powerpoint/2010/main" val="142120543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3709CA8-08C3-8847-A8CF-58409AEF7FA0}" type="slidenum">
              <a:rPr lang="en-US" smtClean="0"/>
              <a:t>36</a:t>
            </a:fld>
            <a:endParaRPr lang="en-US"/>
          </a:p>
        </p:txBody>
      </p:sp>
    </p:spTree>
    <p:extLst>
      <p:ext uri="{BB962C8B-B14F-4D97-AF65-F5344CB8AC3E}">
        <p14:creationId xmlns:p14="http://schemas.microsoft.com/office/powerpoint/2010/main" val="56332045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3709CA8-08C3-8847-A8CF-58409AEF7FA0}" type="slidenum">
              <a:rPr lang="en-US" smtClean="0"/>
              <a:t>37</a:t>
            </a:fld>
            <a:endParaRPr lang="en-US"/>
          </a:p>
        </p:txBody>
      </p:sp>
    </p:spTree>
    <p:extLst>
      <p:ext uri="{BB962C8B-B14F-4D97-AF65-F5344CB8AC3E}">
        <p14:creationId xmlns:p14="http://schemas.microsoft.com/office/powerpoint/2010/main" val="167433562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3709CA8-08C3-8847-A8CF-58409AEF7FA0}" type="slidenum">
              <a:rPr lang="en-US" smtClean="0"/>
              <a:t>38</a:t>
            </a:fld>
            <a:endParaRPr lang="en-US"/>
          </a:p>
        </p:txBody>
      </p:sp>
    </p:spTree>
    <p:extLst>
      <p:ext uri="{BB962C8B-B14F-4D97-AF65-F5344CB8AC3E}">
        <p14:creationId xmlns:p14="http://schemas.microsoft.com/office/powerpoint/2010/main" val="30453236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3709CA8-08C3-8847-A8CF-58409AEF7FA0}" type="slidenum">
              <a:rPr lang="en-US" smtClean="0"/>
              <a:t>3</a:t>
            </a:fld>
            <a:endParaRPr lang="en-US"/>
          </a:p>
        </p:txBody>
      </p:sp>
    </p:spTree>
    <p:extLst>
      <p:ext uri="{BB962C8B-B14F-4D97-AF65-F5344CB8AC3E}">
        <p14:creationId xmlns:p14="http://schemas.microsoft.com/office/powerpoint/2010/main" val="216975346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3709CA8-08C3-8847-A8CF-58409AEF7FA0}" type="slidenum">
              <a:rPr lang="en-US" smtClean="0"/>
              <a:t>39</a:t>
            </a:fld>
            <a:endParaRPr lang="en-US"/>
          </a:p>
        </p:txBody>
      </p:sp>
    </p:spTree>
    <p:extLst>
      <p:ext uri="{BB962C8B-B14F-4D97-AF65-F5344CB8AC3E}">
        <p14:creationId xmlns:p14="http://schemas.microsoft.com/office/powerpoint/2010/main" val="79894132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3709CA8-08C3-8847-A8CF-58409AEF7FA0}" type="slidenum">
              <a:rPr lang="en-US" smtClean="0"/>
              <a:t>40</a:t>
            </a:fld>
            <a:endParaRPr lang="en-US"/>
          </a:p>
        </p:txBody>
      </p:sp>
    </p:spTree>
    <p:extLst>
      <p:ext uri="{BB962C8B-B14F-4D97-AF65-F5344CB8AC3E}">
        <p14:creationId xmlns:p14="http://schemas.microsoft.com/office/powerpoint/2010/main" val="127695632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3709CA8-08C3-8847-A8CF-58409AEF7FA0}" type="slidenum">
              <a:rPr lang="en-US" smtClean="0"/>
              <a:t>41</a:t>
            </a:fld>
            <a:endParaRPr lang="en-US"/>
          </a:p>
        </p:txBody>
      </p:sp>
    </p:spTree>
    <p:extLst>
      <p:ext uri="{BB962C8B-B14F-4D97-AF65-F5344CB8AC3E}">
        <p14:creationId xmlns:p14="http://schemas.microsoft.com/office/powerpoint/2010/main" val="177769127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3709CA8-08C3-8847-A8CF-58409AEF7FA0}" type="slidenum">
              <a:rPr lang="en-US" smtClean="0"/>
              <a:t>42</a:t>
            </a:fld>
            <a:endParaRPr lang="en-US"/>
          </a:p>
        </p:txBody>
      </p:sp>
    </p:spTree>
    <p:extLst>
      <p:ext uri="{BB962C8B-B14F-4D97-AF65-F5344CB8AC3E}">
        <p14:creationId xmlns:p14="http://schemas.microsoft.com/office/powerpoint/2010/main" val="200711615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3709CA8-08C3-8847-A8CF-58409AEF7FA0}" type="slidenum">
              <a:rPr lang="en-US" smtClean="0"/>
              <a:t>43</a:t>
            </a:fld>
            <a:endParaRPr lang="en-US"/>
          </a:p>
        </p:txBody>
      </p:sp>
    </p:spTree>
    <p:extLst>
      <p:ext uri="{BB962C8B-B14F-4D97-AF65-F5344CB8AC3E}">
        <p14:creationId xmlns:p14="http://schemas.microsoft.com/office/powerpoint/2010/main" val="29836172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3709CA8-08C3-8847-A8CF-58409AEF7FA0}" type="slidenum">
              <a:rPr lang="en-US" smtClean="0"/>
              <a:t>4</a:t>
            </a:fld>
            <a:endParaRPr lang="en-US"/>
          </a:p>
        </p:txBody>
      </p:sp>
    </p:spTree>
    <p:extLst>
      <p:ext uri="{BB962C8B-B14F-4D97-AF65-F5344CB8AC3E}">
        <p14:creationId xmlns:p14="http://schemas.microsoft.com/office/powerpoint/2010/main" val="6941049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3709CA8-08C3-8847-A8CF-58409AEF7FA0}" type="slidenum">
              <a:rPr lang="en-US" smtClean="0"/>
              <a:t>5</a:t>
            </a:fld>
            <a:endParaRPr lang="en-US"/>
          </a:p>
        </p:txBody>
      </p:sp>
    </p:spTree>
    <p:extLst>
      <p:ext uri="{BB962C8B-B14F-4D97-AF65-F5344CB8AC3E}">
        <p14:creationId xmlns:p14="http://schemas.microsoft.com/office/powerpoint/2010/main" val="2131676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3709CA8-08C3-8847-A8CF-58409AEF7FA0}" type="slidenum">
              <a:rPr lang="en-US" smtClean="0"/>
              <a:t>6</a:t>
            </a:fld>
            <a:endParaRPr lang="en-US"/>
          </a:p>
        </p:txBody>
      </p:sp>
    </p:spTree>
    <p:extLst>
      <p:ext uri="{BB962C8B-B14F-4D97-AF65-F5344CB8AC3E}">
        <p14:creationId xmlns:p14="http://schemas.microsoft.com/office/powerpoint/2010/main" val="3393154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3709CA8-08C3-8847-A8CF-58409AEF7FA0}" type="slidenum">
              <a:rPr lang="en-US" smtClean="0"/>
              <a:t>7</a:t>
            </a:fld>
            <a:endParaRPr lang="en-US"/>
          </a:p>
        </p:txBody>
      </p:sp>
    </p:spTree>
    <p:extLst>
      <p:ext uri="{BB962C8B-B14F-4D97-AF65-F5344CB8AC3E}">
        <p14:creationId xmlns:p14="http://schemas.microsoft.com/office/powerpoint/2010/main" val="41257561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3709CA8-08C3-8847-A8CF-58409AEF7FA0}" type="slidenum">
              <a:rPr lang="en-US" smtClean="0"/>
              <a:t>8</a:t>
            </a:fld>
            <a:endParaRPr lang="en-US"/>
          </a:p>
        </p:txBody>
      </p:sp>
    </p:spTree>
    <p:extLst>
      <p:ext uri="{BB962C8B-B14F-4D97-AF65-F5344CB8AC3E}">
        <p14:creationId xmlns:p14="http://schemas.microsoft.com/office/powerpoint/2010/main" val="35502421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29D86B-80F9-D37E-A3CA-ECA89B8AB25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8312416-A13D-D188-5976-83E20B97B50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83A7160-EBF5-800F-765C-3AE500768502}"/>
              </a:ext>
            </a:extLst>
          </p:cNvPr>
          <p:cNvSpPr>
            <a:spLocks noGrp="1"/>
          </p:cNvSpPr>
          <p:nvPr>
            <p:ph type="dt" sz="half" idx="10"/>
          </p:nvPr>
        </p:nvSpPr>
        <p:spPr/>
        <p:txBody>
          <a:bodyPr/>
          <a:lstStyle/>
          <a:p>
            <a:fld id="{AB555859-CCE8-7045-97FE-2EDAD8879EF1}" type="datetime1">
              <a:rPr lang="en-US" smtClean="0"/>
              <a:t>8/9/22</a:t>
            </a:fld>
            <a:endParaRPr lang="en-US"/>
          </a:p>
        </p:txBody>
      </p:sp>
      <p:sp>
        <p:nvSpPr>
          <p:cNvPr id="5" name="Footer Placeholder 4">
            <a:extLst>
              <a:ext uri="{FF2B5EF4-FFF2-40B4-BE49-F238E27FC236}">
                <a16:creationId xmlns:a16="http://schemas.microsoft.com/office/drawing/2014/main" id="{95144E77-6D48-9537-9768-F4FC176D769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4EAFC1E-C344-0A6A-7E7E-493A2C6AA6F2}"/>
              </a:ext>
            </a:extLst>
          </p:cNvPr>
          <p:cNvSpPr>
            <a:spLocks noGrp="1"/>
          </p:cNvSpPr>
          <p:nvPr>
            <p:ph type="sldNum" sz="quarter" idx="12"/>
          </p:nvPr>
        </p:nvSpPr>
        <p:spPr/>
        <p:txBody>
          <a:bodyPr/>
          <a:lstStyle>
            <a:lvl1pPr>
              <a:defRPr sz="1600">
                <a:solidFill>
                  <a:schemeClr val="tx1"/>
                </a:solidFill>
              </a:defRPr>
            </a:lvl1pPr>
          </a:lstStyle>
          <a:p>
            <a:fld id="{EDFCBFFE-07E8-5C40-9442-7625F4194842}" type="slidenum">
              <a:rPr lang="en-US" smtClean="0"/>
              <a:pPr/>
              <a:t>‹#›</a:t>
            </a:fld>
            <a:endParaRPr lang="en-US" dirty="0"/>
          </a:p>
        </p:txBody>
      </p:sp>
    </p:spTree>
    <p:extLst>
      <p:ext uri="{BB962C8B-B14F-4D97-AF65-F5344CB8AC3E}">
        <p14:creationId xmlns:p14="http://schemas.microsoft.com/office/powerpoint/2010/main" val="42875992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044CC6-7DEE-46DE-3A05-89F327D2EC5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7DF79AE-A371-C10D-CB15-FFC6CFD98CF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00D815-433C-E32A-A7FB-9576BC853107}"/>
              </a:ext>
            </a:extLst>
          </p:cNvPr>
          <p:cNvSpPr>
            <a:spLocks noGrp="1"/>
          </p:cNvSpPr>
          <p:nvPr>
            <p:ph type="dt" sz="half" idx="10"/>
          </p:nvPr>
        </p:nvSpPr>
        <p:spPr/>
        <p:txBody>
          <a:bodyPr/>
          <a:lstStyle/>
          <a:p>
            <a:fld id="{DF5A31F3-7777-454B-94A7-1F3FB385FC67}" type="datetime1">
              <a:rPr lang="en-US" smtClean="0"/>
              <a:t>8/9/22</a:t>
            </a:fld>
            <a:endParaRPr lang="en-US"/>
          </a:p>
        </p:txBody>
      </p:sp>
      <p:sp>
        <p:nvSpPr>
          <p:cNvPr id="5" name="Footer Placeholder 4">
            <a:extLst>
              <a:ext uri="{FF2B5EF4-FFF2-40B4-BE49-F238E27FC236}">
                <a16:creationId xmlns:a16="http://schemas.microsoft.com/office/drawing/2014/main" id="{C5E7932F-6CB9-6974-8677-2E0009817C5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E875177-B092-4D45-F2FE-8096F70BF9D7}"/>
              </a:ext>
            </a:extLst>
          </p:cNvPr>
          <p:cNvSpPr>
            <a:spLocks noGrp="1"/>
          </p:cNvSpPr>
          <p:nvPr>
            <p:ph type="sldNum" sz="quarter" idx="12"/>
          </p:nvPr>
        </p:nvSpPr>
        <p:spPr/>
        <p:txBody>
          <a:bodyPr/>
          <a:lstStyle/>
          <a:p>
            <a:fld id="{EDFCBFFE-07E8-5C40-9442-7625F4194842}" type="slidenum">
              <a:rPr lang="en-US" smtClean="0"/>
              <a:t>‹#›</a:t>
            </a:fld>
            <a:endParaRPr lang="en-US"/>
          </a:p>
        </p:txBody>
      </p:sp>
    </p:spTree>
    <p:extLst>
      <p:ext uri="{BB962C8B-B14F-4D97-AF65-F5344CB8AC3E}">
        <p14:creationId xmlns:p14="http://schemas.microsoft.com/office/powerpoint/2010/main" val="10520509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75B7F29-F03A-775C-92C5-0660D1EC247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D945EB6-7AD8-68CA-3C93-DD8D15F818A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B5A3FCC-88A9-529D-7075-C0C1F9ABAC36}"/>
              </a:ext>
            </a:extLst>
          </p:cNvPr>
          <p:cNvSpPr>
            <a:spLocks noGrp="1"/>
          </p:cNvSpPr>
          <p:nvPr>
            <p:ph type="dt" sz="half" idx="10"/>
          </p:nvPr>
        </p:nvSpPr>
        <p:spPr/>
        <p:txBody>
          <a:bodyPr/>
          <a:lstStyle/>
          <a:p>
            <a:fld id="{DDB1757C-A55E-F945-ACE3-9D2AFA0B5B52}" type="datetime1">
              <a:rPr lang="en-US" smtClean="0"/>
              <a:t>8/9/22</a:t>
            </a:fld>
            <a:endParaRPr lang="en-US"/>
          </a:p>
        </p:txBody>
      </p:sp>
      <p:sp>
        <p:nvSpPr>
          <p:cNvPr id="5" name="Footer Placeholder 4">
            <a:extLst>
              <a:ext uri="{FF2B5EF4-FFF2-40B4-BE49-F238E27FC236}">
                <a16:creationId xmlns:a16="http://schemas.microsoft.com/office/drawing/2014/main" id="{287366BC-08E8-07E8-D602-3FF0E8D4D32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F701F81-A55C-0DA2-D5EC-E2089E138DC8}"/>
              </a:ext>
            </a:extLst>
          </p:cNvPr>
          <p:cNvSpPr>
            <a:spLocks noGrp="1"/>
          </p:cNvSpPr>
          <p:nvPr>
            <p:ph type="sldNum" sz="quarter" idx="12"/>
          </p:nvPr>
        </p:nvSpPr>
        <p:spPr/>
        <p:txBody>
          <a:bodyPr/>
          <a:lstStyle/>
          <a:p>
            <a:fld id="{EDFCBFFE-07E8-5C40-9442-7625F4194842}" type="slidenum">
              <a:rPr lang="en-US" smtClean="0"/>
              <a:t>‹#›</a:t>
            </a:fld>
            <a:endParaRPr lang="en-US"/>
          </a:p>
        </p:txBody>
      </p:sp>
    </p:spTree>
    <p:extLst>
      <p:ext uri="{BB962C8B-B14F-4D97-AF65-F5344CB8AC3E}">
        <p14:creationId xmlns:p14="http://schemas.microsoft.com/office/powerpoint/2010/main" val="14735533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4973BB-B12F-B60D-0FDB-FBEA738F5F3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843C5BC-C78A-2482-C761-8E30A1FB17A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67928EA-9B52-46B8-F5E3-30846C53790E}"/>
              </a:ext>
            </a:extLst>
          </p:cNvPr>
          <p:cNvSpPr>
            <a:spLocks noGrp="1"/>
          </p:cNvSpPr>
          <p:nvPr>
            <p:ph type="dt" sz="half" idx="10"/>
          </p:nvPr>
        </p:nvSpPr>
        <p:spPr/>
        <p:txBody>
          <a:bodyPr/>
          <a:lstStyle/>
          <a:p>
            <a:fld id="{526C2EEC-814B-AC4C-9E1B-9AADF4E86266}" type="datetime1">
              <a:rPr lang="en-US" smtClean="0"/>
              <a:t>8/9/22</a:t>
            </a:fld>
            <a:endParaRPr lang="en-US"/>
          </a:p>
        </p:txBody>
      </p:sp>
      <p:sp>
        <p:nvSpPr>
          <p:cNvPr id="5" name="Footer Placeholder 4">
            <a:extLst>
              <a:ext uri="{FF2B5EF4-FFF2-40B4-BE49-F238E27FC236}">
                <a16:creationId xmlns:a16="http://schemas.microsoft.com/office/drawing/2014/main" id="{B669AD91-7B77-970B-01DE-BBBBD6CB024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EC9E204-99BD-459F-7FA1-B0475615BF52}"/>
              </a:ext>
            </a:extLst>
          </p:cNvPr>
          <p:cNvSpPr>
            <a:spLocks noGrp="1"/>
          </p:cNvSpPr>
          <p:nvPr>
            <p:ph type="sldNum" sz="quarter" idx="12"/>
          </p:nvPr>
        </p:nvSpPr>
        <p:spPr>
          <a:xfrm>
            <a:off x="9342120" y="6372860"/>
            <a:ext cx="2743200" cy="365125"/>
          </a:xfrm>
        </p:spPr>
        <p:txBody>
          <a:bodyPr/>
          <a:lstStyle/>
          <a:p>
            <a:fld id="{EDFCBFFE-07E8-5C40-9442-7625F4194842}" type="slidenum">
              <a:rPr lang="en-US" smtClean="0"/>
              <a:t>‹#›</a:t>
            </a:fld>
            <a:endParaRPr lang="en-US" dirty="0"/>
          </a:p>
        </p:txBody>
      </p:sp>
    </p:spTree>
    <p:extLst>
      <p:ext uri="{BB962C8B-B14F-4D97-AF65-F5344CB8AC3E}">
        <p14:creationId xmlns:p14="http://schemas.microsoft.com/office/powerpoint/2010/main" val="22541461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64FBEE-4093-F74A-3223-0A427360228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EB59F15-E468-5000-7E7A-548E093EE44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D3D7AA7-7C5A-9F06-C012-C1EF9D3042DC}"/>
              </a:ext>
            </a:extLst>
          </p:cNvPr>
          <p:cNvSpPr>
            <a:spLocks noGrp="1"/>
          </p:cNvSpPr>
          <p:nvPr>
            <p:ph type="dt" sz="half" idx="10"/>
          </p:nvPr>
        </p:nvSpPr>
        <p:spPr/>
        <p:txBody>
          <a:bodyPr/>
          <a:lstStyle/>
          <a:p>
            <a:fld id="{117AF7F5-A127-464E-871D-F58ED974D40A}" type="datetime1">
              <a:rPr lang="en-US" smtClean="0"/>
              <a:t>8/9/22</a:t>
            </a:fld>
            <a:endParaRPr lang="en-US"/>
          </a:p>
        </p:txBody>
      </p:sp>
      <p:sp>
        <p:nvSpPr>
          <p:cNvPr id="5" name="Footer Placeholder 4">
            <a:extLst>
              <a:ext uri="{FF2B5EF4-FFF2-40B4-BE49-F238E27FC236}">
                <a16:creationId xmlns:a16="http://schemas.microsoft.com/office/drawing/2014/main" id="{1AFD8A1D-E29B-7004-00C1-79ADDC69A67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5CFDA4E-76DC-CC66-38A1-71EF8E4E0755}"/>
              </a:ext>
            </a:extLst>
          </p:cNvPr>
          <p:cNvSpPr>
            <a:spLocks noGrp="1"/>
          </p:cNvSpPr>
          <p:nvPr>
            <p:ph type="sldNum" sz="quarter" idx="12"/>
          </p:nvPr>
        </p:nvSpPr>
        <p:spPr/>
        <p:txBody>
          <a:bodyPr/>
          <a:lstStyle/>
          <a:p>
            <a:fld id="{EDFCBFFE-07E8-5C40-9442-7625F4194842}" type="slidenum">
              <a:rPr lang="en-US" smtClean="0"/>
              <a:t>‹#›</a:t>
            </a:fld>
            <a:endParaRPr lang="en-US"/>
          </a:p>
        </p:txBody>
      </p:sp>
    </p:spTree>
    <p:extLst>
      <p:ext uri="{BB962C8B-B14F-4D97-AF65-F5344CB8AC3E}">
        <p14:creationId xmlns:p14="http://schemas.microsoft.com/office/powerpoint/2010/main" val="15174331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A7A510-0E7D-87CA-9A36-B724CF2D9E3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6B2FCC0-8B66-D6CF-26A8-2505FA52C2A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6577962-28AC-B5F4-3653-BDD88FDB3BD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6742AC5-82A9-3558-6AC9-D1BE9206FA0D}"/>
              </a:ext>
            </a:extLst>
          </p:cNvPr>
          <p:cNvSpPr>
            <a:spLocks noGrp="1"/>
          </p:cNvSpPr>
          <p:nvPr>
            <p:ph type="dt" sz="half" idx="10"/>
          </p:nvPr>
        </p:nvSpPr>
        <p:spPr/>
        <p:txBody>
          <a:bodyPr/>
          <a:lstStyle/>
          <a:p>
            <a:fld id="{9D8CC609-F669-2B4E-B9A5-6874AA0F7EB3}" type="datetime1">
              <a:rPr lang="en-US" smtClean="0"/>
              <a:t>8/9/22</a:t>
            </a:fld>
            <a:endParaRPr lang="en-US"/>
          </a:p>
        </p:txBody>
      </p:sp>
      <p:sp>
        <p:nvSpPr>
          <p:cNvPr id="6" name="Footer Placeholder 5">
            <a:extLst>
              <a:ext uri="{FF2B5EF4-FFF2-40B4-BE49-F238E27FC236}">
                <a16:creationId xmlns:a16="http://schemas.microsoft.com/office/drawing/2014/main" id="{50A3EEB4-FF4E-72A9-33EA-318B261D190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C837D7C-278B-631F-B769-F154F54140D9}"/>
              </a:ext>
            </a:extLst>
          </p:cNvPr>
          <p:cNvSpPr>
            <a:spLocks noGrp="1"/>
          </p:cNvSpPr>
          <p:nvPr>
            <p:ph type="sldNum" sz="quarter" idx="12"/>
          </p:nvPr>
        </p:nvSpPr>
        <p:spPr/>
        <p:txBody>
          <a:bodyPr/>
          <a:lstStyle/>
          <a:p>
            <a:fld id="{EDFCBFFE-07E8-5C40-9442-7625F4194842}" type="slidenum">
              <a:rPr lang="en-US" smtClean="0"/>
              <a:t>‹#›</a:t>
            </a:fld>
            <a:endParaRPr lang="en-US"/>
          </a:p>
        </p:txBody>
      </p:sp>
    </p:spTree>
    <p:extLst>
      <p:ext uri="{BB962C8B-B14F-4D97-AF65-F5344CB8AC3E}">
        <p14:creationId xmlns:p14="http://schemas.microsoft.com/office/powerpoint/2010/main" val="39843134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6580E1-2B3C-E480-F1B4-4EFE143EBE4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F7AC94C-7E28-4E78-CA2C-39ABABEBE94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DE66586-B045-F9CD-2556-AD278A988F6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A8E8CAE-6C1F-58DD-AA5E-2D75CEDE155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363C0D3-F7F6-C2CF-609A-7019DA8EE0B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A3C88DD-0436-3E7E-CF70-17EF46FA7FCB}"/>
              </a:ext>
            </a:extLst>
          </p:cNvPr>
          <p:cNvSpPr>
            <a:spLocks noGrp="1"/>
          </p:cNvSpPr>
          <p:nvPr>
            <p:ph type="dt" sz="half" idx="10"/>
          </p:nvPr>
        </p:nvSpPr>
        <p:spPr/>
        <p:txBody>
          <a:bodyPr/>
          <a:lstStyle/>
          <a:p>
            <a:fld id="{89CA67A9-6B91-CE4E-B6A9-487404E14135}" type="datetime1">
              <a:rPr lang="en-US" smtClean="0"/>
              <a:t>8/9/22</a:t>
            </a:fld>
            <a:endParaRPr lang="en-US"/>
          </a:p>
        </p:txBody>
      </p:sp>
      <p:sp>
        <p:nvSpPr>
          <p:cNvPr id="8" name="Footer Placeholder 7">
            <a:extLst>
              <a:ext uri="{FF2B5EF4-FFF2-40B4-BE49-F238E27FC236}">
                <a16:creationId xmlns:a16="http://schemas.microsoft.com/office/drawing/2014/main" id="{3BBDF4F7-99D7-080B-B457-0CF9B7766D1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E602500-7781-9552-1D73-8CDA5C3585EA}"/>
              </a:ext>
            </a:extLst>
          </p:cNvPr>
          <p:cNvSpPr>
            <a:spLocks noGrp="1"/>
          </p:cNvSpPr>
          <p:nvPr>
            <p:ph type="sldNum" sz="quarter" idx="12"/>
          </p:nvPr>
        </p:nvSpPr>
        <p:spPr/>
        <p:txBody>
          <a:bodyPr/>
          <a:lstStyle/>
          <a:p>
            <a:fld id="{EDFCBFFE-07E8-5C40-9442-7625F4194842}" type="slidenum">
              <a:rPr lang="en-US" smtClean="0"/>
              <a:t>‹#›</a:t>
            </a:fld>
            <a:endParaRPr lang="en-US"/>
          </a:p>
        </p:txBody>
      </p:sp>
    </p:spTree>
    <p:extLst>
      <p:ext uri="{BB962C8B-B14F-4D97-AF65-F5344CB8AC3E}">
        <p14:creationId xmlns:p14="http://schemas.microsoft.com/office/powerpoint/2010/main" val="30697996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AE3E5A-5A9C-59B6-B8CB-4394E255F9A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408B385-CFDB-6D4F-F40C-47407E66E03F}"/>
              </a:ext>
            </a:extLst>
          </p:cNvPr>
          <p:cNvSpPr>
            <a:spLocks noGrp="1"/>
          </p:cNvSpPr>
          <p:nvPr>
            <p:ph type="dt" sz="half" idx="10"/>
          </p:nvPr>
        </p:nvSpPr>
        <p:spPr/>
        <p:txBody>
          <a:bodyPr/>
          <a:lstStyle/>
          <a:p>
            <a:fld id="{C84E5548-D479-BC48-A4D1-FFE8225DE9D3}" type="datetime1">
              <a:rPr lang="en-US" smtClean="0"/>
              <a:t>8/9/22</a:t>
            </a:fld>
            <a:endParaRPr lang="en-US"/>
          </a:p>
        </p:txBody>
      </p:sp>
      <p:sp>
        <p:nvSpPr>
          <p:cNvPr id="4" name="Footer Placeholder 3">
            <a:extLst>
              <a:ext uri="{FF2B5EF4-FFF2-40B4-BE49-F238E27FC236}">
                <a16:creationId xmlns:a16="http://schemas.microsoft.com/office/drawing/2014/main" id="{D78B2656-5B78-D720-A4B6-9D23EB51454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AB21C2E-96A0-C46B-F617-D4CE01909576}"/>
              </a:ext>
            </a:extLst>
          </p:cNvPr>
          <p:cNvSpPr>
            <a:spLocks noGrp="1"/>
          </p:cNvSpPr>
          <p:nvPr>
            <p:ph type="sldNum" sz="quarter" idx="12"/>
          </p:nvPr>
        </p:nvSpPr>
        <p:spPr/>
        <p:txBody>
          <a:bodyPr/>
          <a:lstStyle/>
          <a:p>
            <a:fld id="{EDFCBFFE-07E8-5C40-9442-7625F4194842}" type="slidenum">
              <a:rPr lang="en-US" smtClean="0"/>
              <a:t>‹#›</a:t>
            </a:fld>
            <a:endParaRPr lang="en-US"/>
          </a:p>
        </p:txBody>
      </p:sp>
    </p:spTree>
    <p:extLst>
      <p:ext uri="{BB962C8B-B14F-4D97-AF65-F5344CB8AC3E}">
        <p14:creationId xmlns:p14="http://schemas.microsoft.com/office/powerpoint/2010/main" val="19110135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E8CC945-3CA1-B3F2-F987-B50B17B8CF05}"/>
              </a:ext>
            </a:extLst>
          </p:cNvPr>
          <p:cNvSpPr>
            <a:spLocks noGrp="1"/>
          </p:cNvSpPr>
          <p:nvPr>
            <p:ph type="dt" sz="half" idx="10"/>
          </p:nvPr>
        </p:nvSpPr>
        <p:spPr/>
        <p:txBody>
          <a:bodyPr/>
          <a:lstStyle/>
          <a:p>
            <a:fld id="{D9F4A989-0D4A-094D-A2FF-833073B5263A}" type="datetime1">
              <a:rPr lang="en-US" smtClean="0"/>
              <a:t>8/9/22</a:t>
            </a:fld>
            <a:endParaRPr lang="en-US"/>
          </a:p>
        </p:txBody>
      </p:sp>
      <p:sp>
        <p:nvSpPr>
          <p:cNvPr id="3" name="Footer Placeholder 2">
            <a:extLst>
              <a:ext uri="{FF2B5EF4-FFF2-40B4-BE49-F238E27FC236}">
                <a16:creationId xmlns:a16="http://schemas.microsoft.com/office/drawing/2014/main" id="{958659F0-DD56-7FA2-4BD8-547C5F32CC8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E94FCDD-C117-AE24-DCCB-3E60C7D44EA9}"/>
              </a:ext>
            </a:extLst>
          </p:cNvPr>
          <p:cNvSpPr>
            <a:spLocks noGrp="1"/>
          </p:cNvSpPr>
          <p:nvPr>
            <p:ph type="sldNum" sz="quarter" idx="12"/>
          </p:nvPr>
        </p:nvSpPr>
        <p:spPr/>
        <p:txBody>
          <a:bodyPr/>
          <a:lstStyle/>
          <a:p>
            <a:fld id="{EDFCBFFE-07E8-5C40-9442-7625F4194842}" type="slidenum">
              <a:rPr lang="en-US" smtClean="0"/>
              <a:t>‹#›</a:t>
            </a:fld>
            <a:endParaRPr lang="en-US"/>
          </a:p>
        </p:txBody>
      </p:sp>
    </p:spTree>
    <p:extLst>
      <p:ext uri="{BB962C8B-B14F-4D97-AF65-F5344CB8AC3E}">
        <p14:creationId xmlns:p14="http://schemas.microsoft.com/office/powerpoint/2010/main" val="9488660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A639C5-EFC6-378E-F751-94A4EABB5EF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00D1EC8-D625-0ACB-88E1-64583C21747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4E3A37-D227-4808-1638-3E7D5FB8769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48EB495-74F1-DBFC-8E90-B6FEEB184B14}"/>
              </a:ext>
            </a:extLst>
          </p:cNvPr>
          <p:cNvSpPr>
            <a:spLocks noGrp="1"/>
          </p:cNvSpPr>
          <p:nvPr>
            <p:ph type="dt" sz="half" idx="10"/>
          </p:nvPr>
        </p:nvSpPr>
        <p:spPr/>
        <p:txBody>
          <a:bodyPr/>
          <a:lstStyle/>
          <a:p>
            <a:fld id="{3CD24714-DC85-4640-A2F7-F903DCA8E05F}" type="datetime1">
              <a:rPr lang="en-US" smtClean="0"/>
              <a:t>8/9/22</a:t>
            </a:fld>
            <a:endParaRPr lang="en-US"/>
          </a:p>
        </p:txBody>
      </p:sp>
      <p:sp>
        <p:nvSpPr>
          <p:cNvPr id="6" name="Footer Placeholder 5">
            <a:extLst>
              <a:ext uri="{FF2B5EF4-FFF2-40B4-BE49-F238E27FC236}">
                <a16:creationId xmlns:a16="http://schemas.microsoft.com/office/drawing/2014/main" id="{89EA7A67-4181-573A-D7BD-81CE989C385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BE3F624-BD28-9CB2-DABA-38D96A95F484}"/>
              </a:ext>
            </a:extLst>
          </p:cNvPr>
          <p:cNvSpPr>
            <a:spLocks noGrp="1"/>
          </p:cNvSpPr>
          <p:nvPr>
            <p:ph type="sldNum" sz="quarter" idx="12"/>
          </p:nvPr>
        </p:nvSpPr>
        <p:spPr/>
        <p:txBody>
          <a:bodyPr/>
          <a:lstStyle/>
          <a:p>
            <a:fld id="{EDFCBFFE-07E8-5C40-9442-7625F4194842}" type="slidenum">
              <a:rPr lang="en-US" smtClean="0"/>
              <a:t>‹#›</a:t>
            </a:fld>
            <a:endParaRPr lang="en-US"/>
          </a:p>
        </p:txBody>
      </p:sp>
    </p:spTree>
    <p:extLst>
      <p:ext uri="{BB962C8B-B14F-4D97-AF65-F5344CB8AC3E}">
        <p14:creationId xmlns:p14="http://schemas.microsoft.com/office/powerpoint/2010/main" val="24088353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6A00EF-8193-3552-4CF5-F765302B7FC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02C5AAC-407A-7191-2703-26C90188C61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0640BC7-D174-C402-7636-70749F8AE8A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83F918C-79A2-C8DE-9A86-9B23E81E2E3A}"/>
              </a:ext>
            </a:extLst>
          </p:cNvPr>
          <p:cNvSpPr>
            <a:spLocks noGrp="1"/>
          </p:cNvSpPr>
          <p:nvPr>
            <p:ph type="dt" sz="half" idx="10"/>
          </p:nvPr>
        </p:nvSpPr>
        <p:spPr/>
        <p:txBody>
          <a:bodyPr/>
          <a:lstStyle/>
          <a:p>
            <a:fld id="{69ACC914-08CF-E343-B961-10452A87AF8D}" type="datetime1">
              <a:rPr lang="en-US" smtClean="0"/>
              <a:t>8/9/22</a:t>
            </a:fld>
            <a:endParaRPr lang="en-US"/>
          </a:p>
        </p:txBody>
      </p:sp>
      <p:sp>
        <p:nvSpPr>
          <p:cNvPr id="6" name="Footer Placeholder 5">
            <a:extLst>
              <a:ext uri="{FF2B5EF4-FFF2-40B4-BE49-F238E27FC236}">
                <a16:creationId xmlns:a16="http://schemas.microsoft.com/office/drawing/2014/main" id="{2F0C87DE-6456-82E7-A0BC-4E48F431B5F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F52B099-1381-0FA6-D3DD-3111BAA9CA63}"/>
              </a:ext>
            </a:extLst>
          </p:cNvPr>
          <p:cNvSpPr>
            <a:spLocks noGrp="1"/>
          </p:cNvSpPr>
          <p:nvPr>
            <p:ph type="sldNum" sz="quarter" idx="12"/>
          </p:nvPr>
        </p:nvSpPr>
        <p:spPr/>
        <p:txBody>
          <a:bodyPr/>
          <a:lstStyle/>
          <a:p>
            <a:fld id="{EDFCBFFE-07E8-5C40-9442-7625F4194842}" type="slidenum">
              <a:rPr lang="en-US" smtClean="0"/>
              <a:t>‹#›</a:t>
            </a:fld>
            <a:endParaRPr lang="en-US"/>
          </a:p>
        </p:txBody>
      </p:sp>
    </p:spTree>
    <p:extLst>
      <p:ext uri="{BB962C8B-B14F-4D97-AF65-F5344CB8AC3E}">
        <p14:creationId xmlns:p14="http://schemas.microsoft.com/office/powerpoint/2010/main" val="15654505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EE6CFB6-A7F9-F71F-D100-AA28E27B7AE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57A176F-AD75-9F61-576D-4F46C2B152E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A4EEBD-7D19-E6E4-7625-C99938FCF2D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40CF1F2-C880-3B47-B223-68994A93D6F2}" type="datetime1">
              <a:rPr lang="en-US" smtClean="0"/>
              <a:t>8/9/22</a:t>
            </a:fld>
            <a:endParaRPr lang="en-US"/>
          </a:p>
        </p:txBody>
      </p:sp>
      <p:sp>
        <p:nvSpPr>
          <p:cNvPr id="5" name="Footer Placeholder 4">
            <a:extLst>
              <a:ext uri="{FF2B5EF4-FFF2-40B4-BE49-F238E27FC236}">
                <a16:creationId xmlns:a16="http://schemas.microsoft.com/office/drawing/2014/main" id="{F05572A0-8B02-DF43-B541-19E32D78042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0CF472B-FF11-293C-3283-2716D167F1E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600">
                <a:solidFill>
                  <a:schemeClr val="tx1"/>
                </a:solidFill>
              </a:defRPr>
            </a:lvl1pPr>
          </a:lstStyle>
          <a:p>
            <a:fld id="{EDFCBFFE-07E8-5C40-9442-7625F4194842}" type="slidenum">
              <a:rPr lang="en-US" smtClean="0"/>
              <a:pPr/>
              <a:t>‹#›</a:t>
            </a:fld>
            <a:endParaRPr lang="en-US" dirty="0"/>
          </a:p>
        </p:txBody>
      </p:sp>
    </p:spTree>
    <p:extLst>
      <p:ext uri="{BB962C8B-B14F-4D97-AF65-F5344CB8AC3E}">
        <p14:creationId xmlns:p14="http://schemas.microsoft.com/office/powerpoint/2010/main" val="15786094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video" Target="../media/media1.mp4"/><Relationship Id="rId2" Type="http://schemas.microsoft.com/office/2007/relationships/media" Target="../media/media1.mp4"/><Relationship Id="rId1" Type="http://schemas.openxmlformats.org/officeDocument/2006/relationships/themeOverride" Target="../theme/themeOverride1.xml"/><Relationship Id="rId6" Type="http://schemas.openxmlformats.org/officeDocument/2006/relationships/image" Target="../media/image1.png"/><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4.png"/><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7.gif"/><Relationship Id="rId5" Type="http://schemas.openxmlformats.org/officeDocument/2006/relationships/image" Target="../media/image8.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2.xml"/><Relationship Id="rId7" Type="http://schemas.openxmlformats.org/officeDocument/2006/relationships/image" Target="../media/image8.png"/><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9.gif"/><Relationship Id="rId5" Type="http://schemas.openxmlformats.org/officeDocument/2006/relationships/image" Target="../media/image8.gif"/><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slideLayout" Target="../slideLayouts/slideLayout2.xml"/><Relationship Id="rId7" Type="http://schemas.openxmlformats.org/officeDocument/2006/relationships/image" Target="../media/image15.png"/><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11.png"/><Relationship Id="rId5" Type="http://schemas.openxmlformats.org/officeDocument/2006/relationships/image" Target="../media/image10.png"/><Relationship Id="rId10" Type="http://schemas.openxmlformats.org/officeDocument/2006/relationships/image" Target="../media/image4.png"/><Relationship Id="rId4" Type="http://schemas.openxmlformats.org/officeDocument/2006/relationships/notesSlide" Target="../notesSlides/notesSlide12.xml"/><Relationship Id="rId9" Type="http://schemas.openxmlformats.org/officeDocument/2006/relationships/image" Target="../media/image12.png"/></Relationships>
</file>

<file path=ppt/slides/_rels/slide13.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slideLayout" Target="../slideLayouts/slideLayout2.xml"/><Relationship Id="rId7" Type="http://schemas.openxmlformats.org/officeDocument/2006/relationships/image" Target="../media/image14.png"/><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19.png"/><Relationship Id="rId5" Type="http://schemas.openxmlformats.org/officeDocument/2006/relationships/image" Target="../media/image13.png"/><Relationship Id="rId4" Type="http://schemas.openxmlformats.org/officeDocument/2006/relationships/notesSlide" Target="../notesSlides/notesSlide13.xml"/><Relationship Id="rId9" Type="http://schemas.openxmlformats.org/officeDocument/2006/relationships/image" Target="../media/image4.png"/></Relationships>
</file>

<file path=ppt/slides/_rels/slide14.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slideLayout" Target="../slideLayouts/slideLayout2.xml"/><Relationship Id="rId7" Type="http://schemas.openxmlformats.org/officeDocument/2006/relationships/image" Target="../media/image19.png"/><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notesSlide" Target="../notesSlides/notesSlide14.xml"/><Relationship Id="rId9" Type="http://schemas.openxmlformats.org/officeDocument/2006/relationships/image" Target="../media/image4.png"/></Relationships>
</file>

<file path=ppt/slides/_rels/slide15.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2.xml"/><Relationship Id="rId7" Type="http://schemas.openxmlformats.org/officeDocument/2006/relationships/image" Target="../media/image12.png"/><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3.png"/><Relationship Id="rId5" Type="http://schemas.openxmlformats.org/officeDocument/2006/relationships/image" Target="../media/image20.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image" Target="../media/image4.png"/><Relationship Id="rId5" Type="http://schemas.openxmlformats.org/officeDocument/2006/relationships/image" Target="../media/image21.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7.m4a"/><Relationship Id="rId1" Type="http://schemas.microsoft.com/office/2007/relationships/media" Target="../media/media17.m4a"/><Relationship Id="rId6" Type="http://schemas.openxmlformats.org/officeDocument/2006/relationships/image" Target="../media/image4.png"/><Relationship Id="rId5" Type="http://schemas.openxmlformats.org/officeDocument/2006/relationships/image" Target="../media/image22.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8.m4a"/><Relationship Id="rId1" Type="http://schemas.microsoft.com/office/2007/relationships/media" Target="../media/media18.m4a"/><Relationship Id="rId6" Type="http://schemas.openxmlformats.org/officeDocument/2006/relationships/image" Target="../media/image4.png"/><Relationship Id="rId5" Type="http://schemas.openxmlformats.org/officeDocument/2006/relationships/image" Target="../media/image23.png"/><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9.m4a"/><Relationship Id="rId1" Type="http://schemas.microsoft.com/office/2007/relationships/media" Target="../media/media19.m4a"/><Relationship Id="rId6" Type="http://schemas.openxmlformats.org/officeDocument/2006/relationships/image" Target="../media/image4.png"/><Relationship Id="rId5" Type="http://schemas.openxmlformats.org/officeDocument/2006/relationships/image" Target="../media/image24.png"/><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4.png"/><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2.xml"/><Relationship Id="rId7" Type="http://schemas.openxmlformats.org/officeDocument/2006/relationships/image" Target="../media/image26.svg"/><Relationship Id="rId2" Type="http://schemas.openxmlformats.org/officeDocument/2006/relationships/audio" Target="../media/media20.m4a"/><Relationship Id="rId1" Type="http://schemas.microsoft.com/office/2007/relationships/media" Target="../media/media20.m4a"/><Relationship Id="rId6" Type="http://schemas.openxmlformats.org/officeDocument/2006/relationships/image" Target="../media/image25.png"/><Relationship Id="rId5" Type="http://schemas.openxmlformats.org/officeDocument/2006/relationships/image" Target="../media/image23.png"/><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2.xml"/><Relationship Id="rId7" Type="http://schemas.openxmlformats.org/officeDocument/2006/relationships/image" Target="../media/image26.svg"/><Relationship Id="rId2" Type="http://schemas.openxmlformats.org/officeDocument/2006/relationships/audio" Target="../media/media21.m4a"/><Relationship Id="rId1" Type="http://schemas.microsoft.com/office/2007/relationships/media" Target="../media/media21.m4a"/><Relationship Id="rId6" Type="http://schemas.openxmlformats.org/officeDocument/2006/relationships/image" Target="../media/image25.png"/><Relationship Id="rId5" Type="http://schemas.openxmlformats.org/officeDocument/2006/relationships/image" Target="../media/image23.png"/><Relationship Id="rId4"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2.m4a"/><Relationship Id="rId1" Type="http://schemas.microsoft.com/office/2007/relationships/media" Target="../media/media22.m4a"/><Relationship Id="rId6" Type="http://schemas.openxmlformats.org/officeDocument/2006/relationships/image" Target="../media/image4.png"/><Relationship Id="rId5" Type="http://schemas.openxmlformats.org/officeDocument/2006/relationships/image" Target="../media/image27.jpeg"/><Relationship Id="rId4"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slideLayout" Target="../slideLayouts/slideLayout2.xml"/><Relationship Id="rId7" Type="http://schemas.openxmlformats.org/officeDocument/2006/relationships/image" Target="../media/image4.png"/><Relationship Id="rId2" Type="http://schemas.openxmlformats.org/officeDocument/2006/relationships/audio" Target="../media/media23.m4a"/><Relationship Id="rId1" Type="http://schemas.microsoft.com/office/2007/relationships/media" Target="../media/media23.m4a"/><Relationship Id="rId6" Type="http://schemas.openxmlformats.org/officeDocument/2006/relationships/image" Target="../media/image14.png"/><Relationship Id="rId5" Type="http://schemas.openxmlformats.org/officeDocument/2006/relationships/image" Target="../media/image28.png"/><Relationship Id="rId4"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4.png"/><Relationship Id="rId2" Type="http://schemas.openxmlformats.org/officeDocument/2006/relationships/audio" Target="../media/media24.m4a"/><Relationship Id="rId1" Type="http://schemas.microsoft.com/office/2007/relationships/media" Target="../media/media24.m4a"/><Relationship Id="rId6" Type="http://schemas.openxmlformats.org/officeDocument/2006/relationships/image" Target="../media/image33.png"/><Relationship Id="rId5" Type="http://schemas.openxmlformats.org/officeDocument/2006/relationships/image" Target="../media/image30.png"/><Relationship Id="rId4"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2.xml"/><Relationship Id="rId7" Type="http://schemas.openxmlformats.org/officeDocument/2006/relationships/image" Target="../media/image26.svg"/><Relationship Id="rId2" Type="http://schemas.openxmlformats.org/officeDocument/2006/relationships/audio" Target="../media/media25.m4a"/><Relationship Id="rId1" Type="http://schemas.microsoft.com/office/2007/relationships/media" Target="../media/media25.m4a"/><Relationship Id="rId6" Type="http://schemas.openxmlformats.org/officeDocument/2006/relationships/image" Target="../media/image25.png"/><Relationship Id="rId5" Type="http://schemas.openxmlformats.org/officeDocument/2006/relationships/image" Target="../media/image23.png"/><Relationship Id="rId4"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2.xml"/><Relationship Id="rId7" Type="http://schemas.openxmlformats.org/officeDocument/2006/relationships/image" Target="../media/image32.png"/><Relationship Id="rId2" Type="http://schemas.openxmlformats.org/officeDocument/2006/relationships/audio" Target="../media/media26.m4a"/><Relationship Id="rId1" Type="http://schemas.microsoft.com/office/2007/relationships/media" Target="../media/media26.m4a"/><Relationship Id="rId6" Type="http://schemas.openxmlformats.org/officeDocument/2006/relationships/image" Target="../media/image31.png"/><Relationship Id="rId5" Type="http://schemas.openxmlformats.org/officeDocument/2006/relationships/image" Target="../media/image34.png"/><Relationship Id="rId4"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2.xml"/><Relationship Id="rId7" Type="http://schemas.openxmlformats.org/officeDocument/2006/relationships/image" Target="../media/image26.svg"/><Relationship Id="rId2" Type="http://schemas.openxmlformats.org/officeDocument/2006/relationships/audio" Target="../media/media27.m4a"/><Relationship Id="rId1" Type="http://schemas.microsoft.com/office/2007/relationships/media" Target="../media/media27.m4a"/><Relationship Id="rId6" Type="http://schemas.openxmlformats.org/officeDocument/2006/relationships/image" Target="../media/image25.png"/><Relationship Id="rId5" Type="http://schemas.openxmlformats.org/officeDocument/2006/relationships/image" Target="../media/image23.png"/><Relationship Id="rId4"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4.png"/><Relationship Id="rId2" Type="http://schemas.openxmlformats.org/officeDocument/2006/relationships/audio" Target="../media/media28.m4a"/><Relationship Id="rId1" Type="http://schemas.microsoft.com/office/2007/relationships/media" Target="../media/media28.m4a"/><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2.xml"/><Relationship Id="rId7" Type="http://schemas.openxmlformats.org/officeDocument/2006/relationships/image" Target="../media/image26.svg"/><Relationship Id="rId2" Type="http://schemas.openxmlformats.org/officeDocument/2006/relationships/audio" Target="../media/media29.m4a"/><Relationship Id="rId1" Type="http://schemas.microsoft.com/office/2007/relationships/media" Target="../media/media29.m4a"/><Relationship Id="rId6" Type="http://schemas.openxmlformats.org/officeDocument/2006/relationships/image" Target="../media/image25.png"/><Relationship Id="rId5" Type="http://schemas.openxmlformats.org/officeDocument/2006/relationships/image" Target="../media/image23.png"/><Relationship Id="rId4"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2.xml"/><Relationship Id="rId7" Type="http://schemas.openxmlformats.org/officeDocument/2006/relationships/image" Target="../media/image6.pn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3.png"/><Relationship Id="rId5" Type="http://schemas.openxmlformats.org/officeDocument/2006/relationships/image" Target="../media/image5.png"/><Relationship Id="rId4"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2.xml"/><Relationship Id="rId7" Type="http://schemas.openxmlformats.org/officeDocument/2006/relationships/image" Target="../media/image37.png"/><Relationship Id="rId2" Type="http://schemas.openxmlformats.org/officeDocument/2006/relationships/audio" Target="../media/media30.m4a"/><Relationship Id="rId1" Type="http://schemas.microsoft.com/office/2007/relationships/media" Target="../media/media30.m4a"/><Relationship Id="rId6" Type="http://schemas.openxmlformats.org/officeDocument/2006/relationships/image" Target="../media/image18.png"/><Relationship Id="rId5" Type="http://schemas.openxmlformats.org/officeDocument/2006/relationships/image" Target="../media/image14.png"/><Relationship Id="rId4"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1.m4a"/><Relationship Id="rId1" Type="http://schemas.microsoft.com/office/2007/relationships/media" Target="../media/media31.m4a"/><Relationship Id="rId6" Type="http://schemas.openxmlformats.org/officeDocument/2006/relationships/image" Target="../media/image4.png"/><Relationship Id="rId5" Type="http://schemas.openxmlformats.org/officeDocument/2006/relationships/image" Target="../media/image38.png"/><Relationship Id="rId4"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4.png"/><Relationship Id="rId2" Type="http://schemas.openxmlformats.org/officeDocument/2006/relationships/audio" Target="../media/media32.m4a"/><Relationship Id="rId1" Type="http://schemas.microsoft.com/office/2007/relationships/media" Target="../media/media32.m4a"/><Relationship Id="rId6" Type="http://schemas.openxmlformats.org/officeDocument/2006/relationships/image" Target="../media/image38.png"/><Relationship Id="rId5" Type="http://schemas.openxmlformats.org/officeDocument/2006/relationships/image" Target="../media/image41.png"/><Relationship Id="rId4"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4.png"/><Relationship Id="rId2" Type="http://schemas.openxmlformats.org/officeDocument/2006/relationships/audio" Target="../media/media33.m4a"/><Relationship Id="rId1" Type="http://schemas.microsoft.com/office/2007/relationships/media" Target="../media/media33.m4a"/><Relationship Id="rId6" Type="http://schemas.openxmlformats.org/officeDocument/2006/relationships/image" Target="../media/image39.png"/><Relationship Id="rId5" Type="http://schemas.openxmlformats.org/officeDocument/2006/relationships/image" Target="../media/image42.png"/><Relationship Id="rId4"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2.xml"/><Relationship Id="rId7" Type="http://schemas.openxmlformats.org/officeDocument/2006/relationships/image" Target="../media/image43.png"/><Relationship Id="rId2" Type="http://schemas.openxmlformats.org/officeDocument/2006/relationships/audio" Target="../media/media34.m4a"/><Relationship Id="rId1" Type="http://schemas.microsoft.com/office/2007/relationships/media" Target="../media/media34.m4a"/><Relationship Id="rId6" Type="http://schemas.openxmlformats.org/officeDocument/2006/relationships/image" Target="../media/image40.png"/><Relationship Id="rId5" Type="http://schemas.openxmlformats.org/officeDocument/2006/relationships/image" Target="../media/image44.png"/><Relationship Id="rId4"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2.xml"/><Relationship Id="rId7" Type="http://schemas.openxmlformats.org/officeDocument/2006/relationships/image" Target="../media/image26.svg"/><Relationship Id="rId2" Type="http://schemas.openxmlformats.org/officeDocument/2006/relationships/audio" Target="../media/media35.m4a"/><Relationship Id="rId1" Type="http://schemas.microsoft.com/office/2007/relationships/media" Target="../media/media35.m4a"/><Relationship Id="rId6" Type="http://schemas.openxmlformats.org/officeDocument/2006/relationships/image" Target="../media/image25.png"/><Relationship Id="rId5" Type="http://schemas.openxmlformats.org/officeDocument/2006/relationships/image" Target="../media/image23.png"/><Relationship Id="rId4"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6.m4a"/><Relationship Id="rId1" Type="http://schemas.microsoft.com/office/2007/relationships/media" Target="../media/media36.m4a"/><Relationship Id="rId6" Type="http://schemas.openxmlformats.org/officeDocument/2006/relationships/image" Target="../media/image4.png"/><Relationship Id="rId5" Type="http://schemas.openxmlformats.org/officeDocument/2006/relationships/image" Target="../media/image45.png"/><Relationship Id="rId4"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2.xml"/><Relationship Id="rId7" Type="http://schemas.openxmlformats.org/officeDocument/2006/relationships/image" Target="../media/image26.svg"/><Relationship Id="rId2" Type="http://schemas.openxmlformats.org/officeDocument/2006/relationships/audio" Target="../media/media37.m4a"/><Relationship Id="rId1" Type="http://schemas.microsoft.com/office/2007/relationships/media" Target="../media/media37.m4a"/><Relationship Id="rId6" Type="http://schemas.openxmlformats.org/officeDocument/2006/relationships/image" Target="../media/image25.png"/><Relationship Id="rId5" Type="http://schemas.openxmlformats.org/officeDocument/2006/relationships/image" Target="../media/image22.png"/><Relationship Id="rId4"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8" Type="http://schemas.openxmlformats.org/officeDocument/2006/relationships/image" Target="../media/image7.gif"/><Relationship Id="rId3" Type="http://schemas.openxmlformats.org/officeDocument/2006/relationships/slideLayout" Target="../slideLayouts/slideLayout2.xml"/><Relationship Id="rId7" Type="http://schemas.openxmlformats.org/officeDocument/2006/relationships/image" Target="../media/image26.svg"/><Relationship Id="rId2" Type="http://schemas.openxmlformats.org/officeDocument/2006/relationships/audio" Target="../media/media38.m4a"/><Relationship Id="rId1" Type="http://schemas.microsoft.com/office/2007/relationships/media" Target="../media/media38.m4a"/><Relationship Id="rId6" Type="http://schemas.openxmlformats.org/officeDocument/2006/relationships/image" Target="../media/image25.png"/><Relationship Id="rId5" Type="http://schemas.openxmlformats.org/officeDocument/2006/relationships/image" Target="../media/image23.png"/><Relationship Id="rId4" Type="http://schemas.openxmlformats.org/officeDocument/2006/relationships/notesSlide" Target="../notesSlides/notesSlide38.xml"/><Relationship Id="rId9" Type="http://schemas.openxmlformats.org/officeDocument/2006/relationships/image" Target="../media/image4.png"/></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9.m4a"/><Relationship Id="rId1" Type="http://schemas.microsoft.com/office/2007/relationships/media" Target="../media/media39.m4a"/><Relationship Id="rId6" Type="http://schemas.openxmlformats.org/officeDocument/2006/relationships/image" Target="../media/image4.png"/><Relationship Id="rId5" Type="http://schemas.openxmlformats.org/officeDocument/2006/relationships/image" Target="../media/image48.png"/><Relationship Id="rId4"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slideLayout" Target="../slideLayouts/slideLayout2.xml"/><Relationship Id="rId7" Type="http://schemas.openxmlformats.org/officeDocument/2006/relationships/image" Target="../media/image6.pn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3.png"/><Relationship Id="rId5" Type="http://schemas.openxmlformats.org/officeDocument/2006/relationships/image" Target="../media/image7.png"/><Relationship Id="rId4" Type="http://schemas.openxmlformats.org/officeDocument/2006/relationships/notesSlide" Target="../notesSlides/notesSlide4.xml"/><Relationship Id="rId9"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0.m4a"/><Relationship Id="rId1" Type="http://schemas.microsoft.com/office/2007/relationships/media" Target="../media/media40.m4a"/><Relationship Id="rId6" Type="http://schemas.openxmlformats.org/officeDocument/2006/relationships/image" Target="../media/image4.png"/><Relationship Id="rId5" Type="http://schemas.openxmlformats.org/officeDocument/2006/relationships/image" Target="../media/image48.png"/><Relationship Id="rId4"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1.m4a"/><Relationship Id="rId1" Type="http://schemas.microsoft.com/office/2007/relationships/media" Target="../media/media41.m4a"/><Relationship Id="rId6" Type="http://schemas.openxmlformats.org/officeDocument/2006/relationships/image" Target="../media/image4.png"/><Relationship Id="rId5" Type="http://schemas.openxmlformats.org/officeDocument/2006/relationships/image" Target="../media/image48.png"/><Relationship Id="rId4"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2.m4a"/><Relationship Id="rId1" Type="http://schemas.microsoft.com/office/2007/relationships/media" Target="../media/media42.m4a"/><Relationship Id="rId5" Type="http://schemas.openxmlformats.org/officeDocument/2006/relationships/image" Target="../media/image4.png"/><Relationship Id="rId4"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3.m4a"/><Relationship Id="rId1" Type="http://schemas.microsoft.com/office/2007/relationships/media" Target="../media/media43.m4a"/><Relationship Id="rId6" Type="http://schemas.openxmlformats.org/officeDocument/2006/relationships/image" Target="../media/image4.png"/><Relationship Id="rId5" Type="http://schemas.openxmlformats.org/officeDocument/2006/relationships/image" Target="../media/image23.png"/><Relationship Id="rId4"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4.m4a"/><Relationship Id="rId1" Type="http://schemas.microsoft.com/office/2007/relationships/media" Target="../media/media44.m4a"/><Relationship Id="rId6" Type="http://schemas.openxmlformats.org/officeDocument/2006/relationships/image" Target="../media/image4.png"/><Relationship Id="rId5" Type="http://schemas.openxmlformats.org/officeDocument/2006/relationships/image" Target="../media/image46.png"/><Relationship Id="rId4" Type="http://schemas.openxmlformats.org/officeDocument/2006/relationships/notesSlide" Target="../notesSlides/notesSlide4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4.png"/><Relationship Id="rId5" Type="http://schemas.openxmlformats.org/officeDocument/2006/relationships/image" Target="../media/image8.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4.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8.png"/><Relationship Id="rId5" Type="http://schemas.openxmlformats.org/officeDocument/2006/relationships/image" Target="../media/image9.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4.png"/><Relationship Id="rId5" Type="http://schemas.openxmlformats.org/officeDocument/2006/relationships/image" Target="../media/image8.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4.png"/><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7.gif"/><Relationship Id="rId5" Type="http://schemas.openxmlformats.org/officeDocument/2006/relationships/image" Target="../media/image8.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4.png"/><Relationship Id="rId5" Type="http://schemas.openxmlformats.org/officeDocument/2006/relationships/image" Target="../media/image8.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57DB04-BA9A-D00B-54B0-62D40F65FCCE}"/>
              </a:ext>
            </a:extLst>
          </p:cNvPr>
          <p:cNvSpPr>
            <a:spLocks noGrp="1"/>
          </p:cNvSpPr>
          <p:nvPr>
            <p:ph type="ctrTitle"/>
          </p:nvPr>
        </p:nvSpPr>
        <p:spPr>
          <a:xfrm>
            <a:off x="795338" y="1566473"/>
            <a:ext cx="10601325" cy="2166723"/>
          </a:xfrm>
        </p:spPr>
        <p:txBody>
          <a:bodyPr>
            <a:normAutofit fontScale="90000"/>
          </a:bodyPr>
          <a:lstStyle/>
          <a:p>
            <a:r>
              <a:rPr lang="en-US" sz="6600" dirty="0">
                <a:solidFill>
                  <a:schemeClr val="bg2">
                    <a:lumMod val="25000"/>
                  </a:schemeClr>
                </a:solidFill>
              </a:rPr>
              <a:t>Verified Numerical Methods for Ordinary Differential Equations</a:t>
            </a:r>
          </a:p>
        </p:txBody>
      </p:sp>
      <p:sp>
        <p:nvSpPr>
          <p:cNvPr id="3" name="Subtitle 2">
            <a:extLst>
              <a:ext uri="{FF2B5EF4-FFF2-40B4-BE49-F238E27FC236}">
                <a16:creationId xmlns:a16="http://schemas.microsoft.com/office/drawing/2014/main" id="{20E7E0A5-121D-B83C-3EC7-90A83EEBFDB9}"/>
              </a:ext>
            </a:extLst>
          </p:cNvPr>
          <p:cNvSpPr>
            <a:spLocks noGrp="1"/>
          </p:cNvSpPr>
          <p:nvPr>
            <p:ph type="subTitle" idx="1"/>
          </p:nvPr>
        </p:nvSpPr>
        <p:spPr>
          <a:xfrm>
            <a:off x="795338" y="4092319"/>
            <a:ext cx="10601325" cy="1451229"/>
          </a:xfrm>
        </p:spPr>
        <p:txBody>
          <a:bodyPr>
            <a:normAutofit fontScale="92500" lnSpcReduction="10000"/>
          </a:bodyPr>
          <a:lstStyle/>
          <a:p>
            <a:r>
              <a:rPr lang="en-US" sz="2600" b="1" dirty="0">
                <a:solidFill>
                  <a:schemeClr val="bg2">
                    <a:lumMod val="25000"/>
                  </a:schemeClr>
                </a:solidFill>
              </a:rPr>
              <a:t>Ariel E. Kellison</a:t>
            </a:r>
            <a:r>
              <a:rPr lang="en-US" sz="2600" b="1" baseline="30000" dirty="0">
                <a:solidFill>
                  <a:schemeClr val="bg2">
                    <a:lumMod val="25000"/>
                  </a:schemeClr>
                </a:solidFill>
              </a:rPr>
              <a:t>1</a:t>
            </a:r>
            <a:r>
              <a:rPr lang="en-US" sz="2600" dirty="0">
                <a:solidFill>
                  <a:schemeClr val="bg2">
                    <a:lumMod val="25000"/>
                  </a:schemeClr>
                </a:solidFill>
              </a:rPr>
              <a:t> and Andrew W. Appel</a:t>
            </a:r>
            <a:r>
              <a:rPr lang="en-US" sz="2600" baseline="30000" dirty="0">
                <a:solidFill>
                  <a:schemeClr val="bg2">
                    <a:lumMod val="25000"/>
                  </a:schemeClr>
                </a:solidFill>
              </a:rPr>
              <a:t>2</a:t>
            </a:r>
          </a:p>
          <a:p>
            <a:r>
              <a:rPr lang="en-US" sz="1800" baseline="30000" dirty="0">
                <a:solidFill>
                  <a:schemeClr val="bg2">
                    <a:lumMod val="25000"/>
                  </a:schemeClr>
                </a:solidFill>
              </a:rPr>
              <a:t>1 </a:t>
            </a:r>
            <a:r>
              <a:rPr lang="en-US" sz="1800" dirty="0">
                <a:solidFill>
                  <a:schemeClr val="bg2">
                    <a:lumMod val="25000"/>
                  </a:schemeClr>
                </a:solidFill>
              </a:rPr>
              <a:t>Cornell University </a:t>
            </a:r>
          </a:p>
          <a:p>
            <a:r>
              <a:rPr lang="en-US" sz="1800" baseline="30000" dirty="0">
                <a:solidFill>
                  <a:schemeClr val="bg2">
                    <a:lumMod val="25000"/>
                  </a:schemeClr>
                </a:solidFill>
              </a:rPr>
              <a:t>2 </a:t>
            </a:r>
            <a:r>
              <a:rPr lang="en-US" sz="1800" dirty="0">
                <a:solidFill>
                  <a:schemeClr val="bg2">
                    <a:lumMod val="25000"/>
                  </a:schemeClr>
                </a:solidFill>
              </a:rPr>
              <a:t>Princeton University </a:t>
            </a:r>
          </a:p>
          <a:p>
            <a:r>
              <a:rPr lang="en-US" sz="2200" i="1" dirty="0">
                <a:solidFill>
                  <a:schemeClr val="bg2">
                    <a:lumMod val="25000"/>
                  </a:schemeClr>
                </a:solidFill>
              </a:rPr>
              <a:t>15</a:t>
            </a:r>
            <a:r>
              <a:rPr lang="en-US" sz="2200" i="1" baseline="30000" dirty="0">
                <a:solidFill>
                  <a:schemeClr val="bg2">
                    <a:lumMod val="25000"/>
                  </a:schemeClr>
                </a:solidFill>
              </a:rPr>
              <a:t>th</a:t>
            </a:r>
            <a:r>
              <a:rPr lang="en-US" sz="2200" i="1" dirty="0">
                <a:solidFill>
                  <a:schemeClr val="bg2">
                    <a:lumMod val="25000"/>
                  </a:schemeClr>
                </a:solidFill>
              </a:rPr>
              <a:t> International Workshop on Numerical Software Verification (NSV ‘22), August 12</a:t>
            </a:r>
            <a:r>
              <a:rPr lang="en-US" sz="2200" i="1" baseline="30000" dirty="0">
                <a:solidFill>
                  <a:schemeClr val="bg2">
                    <a:lumMod val="25000"/>
                  </a:schemeClr>
                </a:solidFill>
              </a:rPr>
              <a:t>th</a:t>
            </a:r>
            <a:r>
              <a:rPr lang="en-US" sz="2200" i="1" dirty="0">
                <a:solidFill>
                  <a:schemeClr val="bg2">
                    <a:lumMod val="25000"/>
                  </a:schemeClr>
                </a:solidFill>
              </a:rPr>
              <a:t>, 2022</a:t>
            </a:r>
          </a:p>
        </p:txBody>
      </p:sp>
      <p:sp>
        <p:nvSpPr>
          <p:cNvPr id="4" name="Slide Number Placeholder 3">
            <a:extLst>
              <a:ext uri="{FF2B5EF4-FFF2-40B4-BE49-F238E27FC236}">
                <a16:creationId xmlns:a16="http://schemas.microsoft.com/office/drawing/2014/main" id="{F66FBA02-D79B-A8E9-C08B-63603817C997}"/>
              </a:ext>
            </a:extLst>
          </p:cNvPr>
          <p:cNvSpPr>
            <a:spLocks noGrp="1"/>
          </p:cNvSpPr>
          <p:nvPr>
            <p:ph type="sldNum" sz="quarter" idx="12"/>
          </p:nvPr>
        </p:nvSpPr>
        <p:spPr>
          <a:xfrm>
            <a:off x="8610600" y="6159710"/>
            <a:ext cx="2743200" cy="365125"/>
          </a:xfrm>
        </p:spPr>
        <p:txBody>
          <a:bodyPr>
            <a:normAutofit/>
          </a:bodyPr>
          <a:lstStyle/>
          <a:p>
            <a:pPr>
              <a:spcAft>
                <a:spcPts val="600"/>
              </a:spcAft>
            </a:pPr>
            <a:fld id="{EDFCBFFE-07E8-5C40-9442-7625F4194842}" type="slidenum">
              <a:rPr lang="en-US" sz="1200">
                <a:solidFill>
                  <a:schemeClr val="bg1"/>
                </a:solidFill>
              </a:rPr>
              <a:pPr>
                <a:spcAft>
                  <a:spcPts val="600"/>
                </a:spcAft>
              </a:pPr>
              <a:t>0</a:t>
            </a:fld>
            <a:endParaRPr lang="en-US" sz="1200">
              <a:solidFill>
                <a:schemeClr val="bg1"/>
              </a:solidFill>
            </a:endParaRPr>
          </a:p>
        </p:txBody>
      </p:sp>
      <p:pic>
        <p:nvPicPr>
          <p:cNvPr id="20" name="Video 19">
            <a:hlinkClick r:id="" action="ppaction://media"/>
            <a:extLst>
              <a:ext uri="{FF2B5EF4-FFF2-40B4-BE49-F238E27FC236}">
                <a16:creationId xmlns:a16="http://schemas.microsoft.com/office/drawing/2014/main" id="{4DE3A264-B87D-7642-942F-A871A90AD8E1}"/>
              </a:ext>
            </a:extLst>
          </p:cNvPr>
          <p:cNvPicPr>
            <a:picLocks noChangeAspect="1"/>
          </p:cNvPicPr>
          <p:nvPr>
            <a:videoFile r:link="rId3"/>
            <p:extLst>
              <p:ext uri="{DAA4B4D4-6D71-4841-9C94-3DE7FCFB9230}">
                <p14:media xmlns:p14="http://schemas.microsoft.com/office/powerpoint/2010/main" r:embed="rId2"/>
              </p:ext>
              <p:ext uri="{42D2F446-02D8-4167-A562-619A0277C38B}">
                <p15:isNarration xmlns:p15="http://schemas.microsoft.com/office/powerpoint/2012/main" val="1"/>
              </p:ext>
            </p:extLst>
          </p:nvPr>
        </p:nvPicPr>
        <p:blipFill>
          <a:blip r:embed="rId6"/>
          <a:stretch>
            <a:fillRect/>
          </a:stretch>
        </p:blipFill>
        <p:spPr>
          <a:xfrm>
            <a:off x="9906000" y="5143500"/>
            <a:ext cx="2286000" cy="1714500"/>
          </a:xfrm>
          <a:prstGeom prst="rect">
            <a:avLst/>
          </a:prstGeom>
        </p:spPr>
      </p:pic>
    </p:spTree>
    <p:extLst>
      <p:ext uri="{BB962C8B-B14F-4D97-AF65-F5344CB8AC3E}">
        <p14:creationId xmlns:p14="http://schemas.microsoft.com/office/powerpoint/2010/main" val="32241445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advTm="19800"/>
    </mc:Choice>
    <mc:Fallback>
      <p:transition spd="slow" advTm="198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0"/>
                </p:tgtEl>
              </p:cMediaNode>
            </p:video>
            <p:seq concurrent="1" nextAc="seek">
              <p:cTn id="8" restart="whenNotActive" fill="hold" evtFilter="cancelBubble" nodeType="interactiveSeq">
                <p:stCondLst>
                  <p:cond evt="onClick" delay="0">
                    <p:tgtEl>
                      <p:spTgt spid="2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0"/>
                                        </p:tgtEl>
                                      </p:cBhvr>
                                    </p:cmd>
                                  </p:childTnLst>
                                </p:cTn>
                              </p:par>
                            </p:childTnLst>
                          </p:cTn>
                        </p:par>
                      </p:childTnLst>
                    </p:cTn>
                  </p:par>
                </p:childTnLst>
              </p:cTn>
              <p:nextCondLst>
                <p:cond evt="onClick" delay="0">
                  <p:tgtEl>
                    <p:spTgt spid="20"/>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10">
            <a:extLst>
              <a:ext uri="{FF2B5EF4-FFF2-40B4-BE49-F238E27FC236}">
                <a16:creationId xmlns:a16="http://schemas.microsoft.com/office/drawing/2014/main" id="{5EAE0C98-4816-6758-80A8-378B4188B33F}"/>
              </a:ext>
            </a:extLst>
          </p:cNvPr>
          <p:cNvSpPr>
            <a:spLocks noGrp="1"/>
          </p:cNvSpPr>
          <p:nvPr>
            <p:ph type="sldNum" sz="quarter" idx="12"/>
          </p:nvPr>
        </p:nvSpPr>
        <p:spPr/>
        <p:txBody>
          <a:bodyPr/>
          <a:lstStyle/>
          <a:p>
            <a:fld id="{EDFCBFFE-07E8-5C40-9442-7625F4194842}" type="slidenum">
              <a:rPr lang="en-US" smtClean="0"/>
              <a:t>9</a:t>
            </a:fld>
            <a:endParaRPr lang="en-US"/>
          </a:p>
        </p:txBody>
      </p:sp>
      <p:sp>
        <p:nvSpPr>
          <p:cNvPr id="26" name="TextBox 25">
            <a:extLst>
              <a:ext uri="{FF2B5EF4-FFF2-40B4-BE49-F238E27FC236}">
                <a16:creationId xmlns:a16="http://schemas.microsoft.com/office/drawing/2014/main" id="{F9557C4E-4C66-055F-8294-24D1FAFA4394}"/>
              </a:ext>
            </a:extLst>
          </p:cNvPr>
          <p:cNvSpPr txBox="1"/>
          <p:nvPr/>
        </p:nvSpPr>
        <p:spPr>
          <a:xfrm>
            <a:off x="236979" y="1256705"/>
            <a:ext cx="6053447" cy="2908489"/>
          </a:xfrm>
          <a:prstGeom prst="rect">
            <a:avLst/>
          </a:prstGeom>
          <a:noFill/>
          <a:ln w="53975">
            <a:noFill/>
            <a:prstDash val="solid"/>
          </a:ln>
        </p:spPr>
        <p:txBody>
          <a:bodyPr wrap="square" tIns="274320" rtlCol="0">
            <a:spAutoFit/>
          </a:bodyPr>
          <a:lstStyle/>
          <a:p>
            <a:pPr marL="285750" indent="-285750">
              <a:buFont typeface="Arial" panose="020B0604020202020204" pitchFamily="34" charset="0"/>
              <a:buChar char="•"/>
            </a:pPr>
            <a:r>
              <a:rPr lang="en-US" sz="2800" dirty="0">
                <a:latin typeface="+mj-lt"/>
              </a:rPr>
              <a:t>Use VST to compose theorems into a main </a:t>
            </a:r>
            <a:r>
              <a:rPr lang="en-US" sz="2800" b="1" dirty="0">
                <a:latin typeface="+mj-lt"/>
              </a:rPr>
              <a:t>accuracy</a:t>
            </a:r>
            <a:r>
              <a:rPr lang="en-US" sz="2800" dirty="0">
                <a:latin typeface="+mj-lt"/>
              </a:rPr>
              <a:t> &amp; </a:t>
            </a:r>
            <a:r>
              <a:rPr lang="en-US" sz="2800" b="1" dirty="0">
                <a:latin typeface="+mj-lt"/>
              </a:rPr>
              <a:t>correctness </a:t>
            </a:r>
            <a:r>
              <a:rPr lang="en-US" sz="2800" dirty="0">
                <a:latin typeface="+mj-lt"/>
              </a:rPr>
              <a:t>theorem:</a:t>
            </a:r>
          </a:p>
          <a:p>
            <a:pPr marL="285750" indent="-285750">
              <a:buFont typeface="Arial" panose="020B0604020202020204" pitchFamily="34" charset="0"/>
              <a:buChar char="•"/>
            </a:pPr>
            <a:endParaRPr lang="en-US" sz="2800" dirty="0">
              <a:latin typeface="+mj-lt"/>
            </a:endParaRPr>
          </a:p>
          <a:p>
            <a:pPr marL="285750" indent="-285750">
              <a:buFont typeface="Arial" panose="020B0604020202020204" pitchFamily="34" charset="0"/>
              <a:buChar char="•"/>
            </a:pPr>
            <a:endParaRPr lang="en-US" sz="2800" dirty="0">
              <a:latin typeface="+mj-lt"/>
            </a:endParaRPr>
          </a:p>
          <a:p>
            <a:endParaRPr lang="en-US" sz="2800" dirty="0">
              <a:latin typeface="+mj-lt"/>
            </a:endParaRPr>
          </a:p>
          <a:p>
            <a:endParaRPr lang="en-US" sz="2800" b="1" dirty="0">
              <a:latin typeface="+mj-lt"/>
            </a:endParaRPr>
          </a:p>
        </p:txBody>
      </p:sp>
      <p:sp>
        <p:nvSpPr>
          <p:cNvPr id="104" name="Rectangle 103">
            <a:extLst>
              <a:ext uri="{FF2B5EF4-FFF2-40B4-BE49-F238E27FC236}">
                <a16:creationId xmlns:a16="http://schemas.microsoft.com/office/drawing/2014/main" id="{783D12D7-2C51-DF4A-0B04-0567AF97D412}"/>
              </a:ext>
            </a:extLst>
          </p:cNvPr>
          <p:cNvSpPr/>
          <p:nvPr/>
        </p:nvSpPr>
        <p:spPr>
          <a:xfrm>
            <a:off x="312298" y="3015365"/>
            <a:ext cx="5562600" cy="1461196"/>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0" rIns="91440" bIns="0" rtlCol="0" anchor="ctr"/>
          <a:lstStyle/>
          <a:p>
            <a:pPr algn="ctr"/>
            <a:r>
              <a:rPr lang="en-US" sz="2800" b="1" dirty="0">
                <a:latin typeface="+mj-lt"/>
              </a:rPr>
              <a:t>Machine language program correctly &amp; accurately computes the high-level specification.</a:t>
            </a:r>
            <a:endParaRPr lang="en-US" sz="2800" dirty="0">
              <a:latin typeface="+mj-lt"/>
            </a:endParaRPr>
          </a:p>
        </p:txBody>
      </p:sp>
      <p:sp>
        <p:nvSpPr>
          <p:cNvPr id="105" name="Title 1">
            <a:extLst>
              <a:ext uri="{FF2B5EF4-FFF2-40B4-BE49-F238E27FC236}">
                <a16:creationId xmlns:a16="http://schemas.microsoft.com/office/drawing/2014/main" id="{19D1175E-8C28-16FE-473E-F3460111A037}"/>
              </a:ext>
            </a:extLst>
          </p:cNvPr>
          <p:cNvSpPr txBox="1">
            <a:spLocks/>
          </p:cNvSpPr>
          <p:nvPr/>
        </p:nvSpPr>
        <p:spPr>
          <a:xfrm>
            <a:off x="200338" y="166018"/>
            <a:ext cx="5606102" cy="965172"/>
          </a:xfrm>
          <a:prstGeom prst="rect">
            <a:avLst/>
          </a:prstGeom>
          <a:solidFill>
            <a:schemeClr val="bg2">
              <a:lumMod val="90000"/>
            </a:schemeClr>
          </a:solidFill>
        </p:spPr>
        <p:txBody>
          <a:bodyPr vert="horz" lIns="0" tIns="365760" rIns="91440" bIns="2743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t>Verification Structure</a:t>
            </a:r>
          </a:p>
        </p:txBody>
      </p:sp>
      <p:grpSp>
        <p:nvGrpSpPr>
          <p:cNvPr id="119" name="Group 118">
            <a:extLst>
              <a:ext uri="{FF2B5EF4-FFF2-40B4-BE49-F238E27FC236}">
                <a16:creationId xmlns:a16="http://schemas.microsoft.com/office/drawing/2014/main" id="{7A47811D-E908-83F2-F70E-106045676712}"/>
              </a:ext>
            </a:extLst>
          </p:cNvPr>
          <p:cNvGrpSpPr/>
          <p:nvPr/>
        </p:nvGrpSpPr>
        <p:grpSpPr>
          <a:xfrm>
            <a:off x="6509960" y="166018"/>
            <a:ext cx="5379998" cy="6525966"/>
            <a:chOff x="6509960" y="166018"/>
            <a:chExt cx="5379998" cy="6525966"/>
          </a:xfrm>
        </p:grpSpPr>
        <p:cxnSp>
          <p:nvCxnSpPr>
            <p:cNvPr id="120" name="Straight Connector 119">
              <a:extLst>
                <a:ext uri="{FF2B5EF4-FFF2-40B4-BE49-F238E27FC236}">
                  <a16:creationId xmlns:a16="http://schemas.microsoft.com/office/drawing/2014/main" id="{25EAC3CA-15AA-8536-C8DB-B77AE29C2671}"/>
                </a:ext>
              </a:extLst>
            </p:cNvPr>
            <p:cNvCxnSpPr>
              <a:cxnSpLocks/>
              <a:stCxn id="124" idx="2"/>
              <a:endCxn id="130" idx="0"/>
            </p:cNvCxnSpPr>
            <p:nvPr/>
          </p:nvCxnSpPr>
          <p:spPr>
            <a:xfrm>
              <a:off x="9193917" y="1160373"/>
              <a:ext cx="12085" cy="4845033"/>
            </a:xfrm>
            <a:prstGeom prst="line">
              <a:avLst/>
            </a:prstGeom>
            <a:ln w="44450">
              <a:prstDash val="dash"/>
            </a:ln>
          </p:spPr>
          <p:style>
            <a:lnRef idx="1">
              <a:schemeClr val="accent1"/>
            </a:lnRef>
            <a:fillRef idx="0">
              <a:schemeClr val="accent1"/>
            </a:fillRef>
            <a:effectRef idx="0">
              <a:schemeClr val="accent1"/>
            </a:effectRef>
            <a:fontRef idx="minor">
              <a:schemeClr val="tx1"/>
            </a:fontRef>
          </p:style>
        </p:cxnSp>
        <p:grpSp>
          <p:nvGrpSpPr>
            <p:cNvPr id="121" name="Group 120">
              <a:extLst>
                <a:ext uri="{FF2B5EF4-FFF2-40B4-BE49-F238E27FC236}">
                  <a16:creationId xmlns:a16="http://schemas.microsoft.com/office/drawing/2014/main" id="{72BF12A5-049A-77AD-7104-6C5F2A1F1BA3}"/>
                </a:ext>
              </a:extLst>
            </p:cNvPr>
            <p:cNvGrpSpPr/>
            <p:nvPr/>
          </p:nvGrpSpPr>
          <p:grpSpPr>
            <a:xfrm>
              <a:off x="6509960" y="166018"/>
              <a:ext cx="5379998" cy="6525966"/>
              <a:chOff x="6333340" y="166018"/>
              <a:chExt cx="5556618" cy="6525966"/>
            </a:xfrm>
          </p:grpSpPr>
          <p:grpSp>
            <p:nvGrpSpPr>
              <p:cNvPr id="122" name="Group 121">
                <a:extLst>
                  <a:ext uri="{FF2B5EF4-FFF2-40B4-BE49-F238E27FC236}">
                    <a16:creationId xmlns:a16="http://schemas.microsoft.com/office/drawing/2014/main" id="{AD45B1BC-359C-CBAD-E2AD-5375EA45B822}"/>
                  </a:ext>
                </a:extLst>
              </p:cNvPr>
              <p:cNvGrpSpPr/>
              <p:nvPr/>
            </p:nvGrpSpPr>
            <p:grpSpPr>
              <a:xfrm>
                <a:off x="6333340" y="166018"/>
                <a:ext cx="5556618" cy="6525966"/>
                <a:chOff x="6333340" y="166018"/>
                <a:chExt cx="5556618" cy="6525966"/>
              </a:xfrm>
            </p:grpSpPr>
            <p:sp>
              <p:nvSpPr>
                <p:cNvPr id="124" name="TextBox 123">
                  <a:extLst>
                    <a:ext uri="{FF2B5EF4-FFF2-40B4-BE49-F238E27FC236}">
                      <a16:creationId xmlns:a16="http://schemas.microsoft.com/office/drawing/2014/main" id="{8FC22118-B7FE-A4C9-4700-B3B9DCA685BE}"/>
                    </a:ext>
                  </a:extLst>
                </p:cNvPr>
                <p:cNvSpPr txBox="1"/>
                <p:nvPr/>
              </p:nvSpPr>
              <p:spPr>
                <a:xfrm>
                  <a:off x="6333340" y="166018"/>
                  <a:ext cx="5544136" cy="994355"/>
                </a:xfrm>
                <a:prstGeom prst="rect">
                  <a:avLst/>
                </a:prstGeom>
                <a:solidFill>
                  <a:srgbClr val="00B0F0"/>
                </a:solidFill>
                <a:effectLst>
                  <a:outerShdw blurRad="50800" dist="38100" dir="2700000" algn="tl" rotWithShape="0">
                    <a:prstClr val="black">
                      <a:alpha val="40000"/>
                    </a:prstClr>
                  </a:outerShdw>
                </a:effectLst>
              </p:spPr>
              <p:txBody>
                <a:bodyPr wrap="square" lIns="253218" tIns="126609" rIns="253218" bIns="126609" rtlCol="0">
                  <a:spAutoFit/>
                </a:bodyPr>
                <a:lstStyle/>
                <a:p>
                  <a:pPr algn="ctr"/>
                  <a:r>
                    <a:rPr lang="en-US" sz="2800" dirty="0"/>
                    <a:t>High-Level Specification</a:t>
                  </a:r>
                </a:p>
                <a:p>
                  <a:pPr algn="ctr"/>
                  <a:r>
                    <a:rPr lang="en-US" sz="2000" dirty="0"/>
                    <a:t>Continuous System</a:t>
                  </a:r>
                </a:p>
              </p:txBody>
            </p:sp>
            <p:sp>
              <p:nvSpPr>
                <p:cNvPr id="125" name="TextBox 124">
                  <a:extLst>
                    <a:ext uri="{FF2B5EF4-FFF2-40B4-BE49-F238E27FC236}">
                      <a16:creationId xmlns:a16="http://schemas.microsoft.com/office/drawing/2014/main" id="{BB23A09A-4FF7-C249-7D74-CF2C685339B4}"/>
                    </a:ext>
                  </a:extLst>
                </p:cNvPr>
                <p:cNvSpPr txBox="1"/>
                <p:nvPr/>
              </p:nvSpPr>
              <p:spPr>
                <a:xfrm>
                  <a:off x="6345822" y="4586682"/>
                  <a:ext cx="5544136" cy="686578"/>
                </a:xfrm>
                <a:prstGeom prst="rect">
                  <a:avLst/>
                </a:prstGeom>
                <a:solidFill>
                  <a:srgbClr val="00B0F0"/>
                </a:solidFill>
                <a:effectLst>
                  <a:outerShdw blurRad="50800" dist="38100" dir="2700000" algn="tl" rotWithShape="0">
                    <a:prstClr val="black">
                      <a:alpha val="40000"/>
                    </a:prstClr>
                  </a:outerShdw>
                </a:effectLst>
              </p:spPr>
              <p:txBody>
                <a:bodyPr wrap="square" lIns="253218" tIns="126609" rIns="253218" bIns="126609" rtlCol="0">
                  <a:spAutoFit/>
                </a:bodyPr>
                <a:lstStyle/>
                <a:p>
                  <a:pPr algn="ctr"/>
                  <a:r>
                    <a:rPr lang="en-US" sz="2800" dirty="0"/>
                    <a:t>Numerical Program</a:t>
                  </a:r>
                </a:p>
              </p:txBody>
            </p:sp>
            <mc:AlternateContent xmlns:mc="http://schemas.openxmlformats.org/markup-compatibility/2006" xmlns:a14="http://schemas.microsoft.com/office/drawing/2010/main">
              <mc:Choice Requires="a14">
                <p:sp>
                  <p:nvSpPr>
                    <p:cNvPr id="126" name="TextBox 125">
                      <a:extLst>
                        <a:ext uri="{FF2B5EF4-FFF2-40B4-BE49-F238E27FC236}">
                          <a16:creationId xmlns:a16="http://schemas.microsoft.com/office/drawing/2014/main" id="{3DF00981-9B08-F2DD-1664-0001FE29082A}"/>
                        </a:ext>
                      </a:extLst>
                    </p:cNvPr>
                    <p:cNvSpPr txBox="1"/>
                    <p:nvPr/>
                  </p:nvSpPr>
                  <p:spPr>
                    <a:xfrm>
                      <a:off x="6333340" y="1844757"/>
                      <a:ext cx="5544136" cy="686579"/>
                    </a:xfrm>
                    <a:prstGeom prst="rect">
                      <a:avLst/>
                    </a:prstGeom>
                    <a:solidFill>
                      <a:srgbClr val="00B0F0"/>
                    </a:solidFill>
                    <a:effectLst>
                      <a:outerShdw blurRad="50800" dist="38100" dir="2700000" algn="tl" rotWithShape="0">
                        <a:prstClr val="black">
                          <a:alpha val="40000"/>
                        </a:prstClr>
                      </a:outerShdw>
                    </a:effectLst>
                  </p:spPr>
                  <p:txBody>
                    <a:bodyPr wrap="square" lIns="253218" tIns="126609" rIns="253218" bIns="126609" rtlCol="0">
                      <a:noAutofit/>
                    </a:bodyPr>
                    <a:lstStyle/>
                    <a:p>
                      <a:pPr algn="ctr"/>
                      <a:r>
                        <a:rPr lang="en-US" sz="2800" dirty="0"/>
                        <a:t>Real Functional Model (</a:t>
                      </a:r>
                      <a14:m>
                        <m:oMath xmlns:m="http://schemas.openxmlformats.org/officeDocument/2006/math">
                          <m:r>
                            <a:rPr lang="en-US" sz="2800" i="1">
                              <a:latin typeface="Cambria Math" panose="02040503050406030204" pitchFamily="18" charset="0"/>
                              <a:ea typeface="Cambria Math" panose="02040503050406030204" pitchFamily="18" charset="0"/>
                            </a:rPr>
                            <m:t>ℝ</m:t>
                          </m:r>
                        </m:oMath>
                      </a14:m>
                      <a:r>
                        <a:rPr lang="en-US" sz="2800" dirty="0"/>
                        <a:t>)</a:t>
                      </a:r>
                    </a:p>
                    <a:p>
                      <a:pPr algn="ctr"/>
                      <a:endParaRPr lang="en-US" sz="2800" dirty="0"/>
                    </a:p>
                    <a:p>
                      <a:pPr algn="ctr"/>
                      <a:endParaRPr lang="en-US" sz="2000" dirty="0"/>
                    </a:p>
                  </p:txBody>
                </p:sp>
              </mc:Choice>
              <mc:Fallback xmlns="">
                <p:sp>
                  <p:nvSpPr>
                    <p:cNvPr id="126" name="TextBox 125">
                      <a:extLst>
                        <a:ext uri="{FF2B5EF4-FFF2-40B4-BE49-F238E27FC236}">
                          <a16:creationId xmlns:a16="http://schemas.microsoft.com/office/drawing/2014/main" id="{3DF00981-9B08-F2DD-1664-0001FE29082A}"/>
                        </a:ext>
                      </a:extLst>
                    </p:cNvPr>
                    <p:cNvSpPr txBox="1">
                      <a:spLocks noRot="1" noChangeAspect="1" noMove="1" noResize="1" noEditPoints="1" noAdjustHandles="1" noChangeArrowheads="1" noChangeShapeType="1" noTextEdit="1"/>
                    </p:cNvSpPr>
                    <p:nvPr/>
                  </p:nvSpPr>
                  <p:spPr>
                    <a:xfrm>
                      <a:off x="6333340" y="1844757"/>
                      <a:ext cx="5544136" cy="686579"/>
                    </a:xfrm>
                    <a:prstGeom prst="rect">
                      <a:avLst/>
                    </a:prstGeom>
                    <a:blipFill>
                      <a:blip r:embed="rId5"/>
                      <a:stretch>
                        <a:fillRect/>
                      </a:stretch>
                    </a:blipFill>
                    <a:effectLst>
                      <a:outerShdw blurRad="50800" dist="38100" dir="2700000" algn="tl" rotWithShape="0">
                        <a:prstClr val="black">
                          <a:alpha val="40000"/>
                        </a:prstClr>
                      </a:outerShdw>
                    </a:effectLst>
                  </p:spPr>
                  <p:txBody>
                    <a:bodyPr/>
                    <a:lstStyle/>
                    <a:p>
                      <a:r>
                        <a:rPr lang="en-US">
                          <a:noFill/>
                        </a:rPr>
                        <a:t> </a:t>
                      </a:r>
                    </a:p>
                  </p:txBody>
                </p:sp>
              </mc:Fallback>
            </mc:AlternateContent>
            <p:sp>
              <p:nvSpPr>
                <p:cNvPr id="127" name="TextBox 126">
                  <a:extLst>
                    <a:ext uri="{FF2B5EF4-FFF2-40B4-BE49-F238E27FC236}">
                      <a16:creationId xmlns:a16="http://schemas.microsoft.com/office/drawing/2014/main" id="{9FB3DCC0-1955-9058-A683-DBD45CC149C4}"/>
                    </a:ext>
                  </a:extLst>
                </p:cNvPr>
                <p:cNvSpPr txBox="1"/>
                <p:nvPr/>
              </p:nvSpPr>
              <p:spPr>
                <a:xfrm>
                  <a:off x="7972672" y="1342142"/>
                  <a:ext cx="2320462" cy="400110"/>
                </a:xfrm>
                <a:prstGeom prst="rect">
                  <a:avLst/>
                </a:prstGeom>
                <a:solidFill>
                  <a:srgbClr val="00B050"/>
                </a:solidFill>
              </p:spPr>
              <p:txBody>
                <a:bodyPr wrap="none" rtlCol="0">
                  <a:spAutoFit/>
                </a:bodyPr>
                <a:lstStyle/>
                <a:p>
                  <a:r>
                    <a:rPr lang="en-US" sz="2000" dirty="0"/>
                    <a:t>Discretization error </a:t>
                  </a:r>
                </a:p>
              </p:txBody>
            </p:sp>
            <p:sp>
              <p:nvSpPr>
                <p:cNvPr id="128" name="TextBox 127">
                  <a:extLst>
                    <a:ext uri="{FF2B5EF4-FFF2-40B4-BE49-F238E27FC236}">
                      <a16:creationId xmlns:a16="http://schemas.microsoft.com/office/drawing/2014/main" id="{E1EE6EEE-C8AC-6933-814C-09B09E69F5D1}"/>
                    </a:ext>
                  </a:extLst>
                </p:cNvPr>
                <p:cNvSpPr txBox="1"/>
                <p:nvPr/>
              </p:nvSpPr>
              <p:spPr>
                <a:xfrm>
                  <a:off x="6345822" y="3215720"/>
                  <a:ext cx="5544136" cy="686578"/>
                </a:xfrm>
                <a:prstGeom prst="rect">
                  <a:avLst/>
                </a:prstGeom>
                <a:solidFill>
                  <a:srgbClr val="00B0F0"/>
                </a:solidFill>
                <a:effectLst>
                  <a:outerShdw blurRad="50800" dist="38100" dir="2700000" algn="tl" rotWithShape="0">
                    <a:prstClr val="black">
                      <a:alpha val="40000"/>
                    </a:prstClr>
                  </a:outerShdw>
                </a:effectLst>
              </p:spPr>
              <p:txBody>
                <a:bodyPr wrap="square" lIns="253218" tIns="126609" rIns="253218" bIns="126609" rtlCol="0">
                  <a:spAutoFit/>
                </a:bodyPr>
                <a:lstStyle/>
                <a:p>
                  <a:pPr algn="ctr"/>
                  <a:r>
                    <a:rPr lang="en-US" sz="2800" dirty="0"/>
                    <a:t>Floating-Point Functional Model</a:t>
                  </a:r>
                </a:p>
              </p:txBody>
            </p:sp>
            <p:sp>
              <p:nvSpPr>
                <p:cNvPr id="129" name="TextBox 128">
                  <a:extLst>
                    <a:ext uri="{FF2B5EF4-FFF2-40B4-BE49-F238E27FC236}">
                      <a16:creationId xmlns:a16="http://schemas.microsoft.com/office/drawing/2014/main" id="{F0CA4DE1-FFB9-7762-BC18-4CD86421E0CC}"/>
                    </a:ext>
                  </a:extLst>
                </p:cNvPr>
                <p:cNvSpPr txBox="1"/>
                <p:nvPr/>
              </p:nvSpPr>
              <p:spPr>
                <a:xfrm>
                  <a:off x="8179321" y="2681986"/>
                  <a:ext cx="1870529" cy="400110"/>
                </a:xfrm>
                <a:prstGeom prst="rect">
                  <a:avLst/>
                </a:prstGeom>
                <a:solidFill>
                  <a:srgbClr val="00B050"/>
                </a:solidFill>
              </p:spPr>
              <p:txBody>
                <a:bodyPr wrap="none" rtlCol="0">
                  <a:spAutoFit/>
                </a:bodyPr>
                <a:lstStyle/>
                <a:p>
                  <a:r>
                    <a:rPr lang="en-US" sz="2000" dirty="0"/>
                    <a:t>Round-off error</a:t>
                  </a:r>
                </a:p>
              </p:txBody>
            </p:sp>
            <p:sp>
              <p:nvSpPr>
                <p:cNvPr id="130" name="TextBox 129">
                  <a:extLst>
                    <a:ext uri="{FF2B5EF4-FFF2-40B4-BE49-F238E27FC236}">
                      <a16:creationId xmlns:a16="http://schemas.microsoft.com/office/drawing/2014/main" id="{90D7B9E9-E3A0-B77F-014F-B4A291744A67}"/>
                    </a:ext>
                  </a:extLst>
                </p:cNvPr>
                <p:cNvSpPr txBox="1"/>
                <p:nvPr/>
              </p:nvSpPr>
              <p:spPr>
                <a:xfrm>
                  <a:off x="6345822" y="6005406"/>
                  <a:ext cx="5544136" cy="686578"/>
                </a:xfrm>
                <a:prstGeom prst="rect">
                  <a:avLst/>
                </a:prstGeom>
                <a:solidFill>
                  <a:srgbClr val="00B0F0"/>
                </a:solidFill>
                <a:effectLst>
                  <a:outerShdw blurRad="50800" dist="38100" dir="2700000" algn="tl" rotWithShape="0">
                    <a:prstClr val="black">
                      <a:alpha val="40000"/>
                    </a:prstClr>
                  </a:outerShdw>
                </a:effectLst>
              </p:spPr>
              <p:txBody>
                <a:bodyPr wrap="square" lIns="253218" tIns="126609" rIns="253218" bIns="126609" rtlCol="0">
                  <a:spAutoFit/>
                </a:bodyPr>
                <a:lstStyle/>
                <a:p>
                  <a:pPr algn="ctr"/>
                  <a:r>
                    <a:rPr lang="en-US" sz="2800" dirty="0"/>
                    <a:t>Machine Language Program</a:t>
                  </a:r>
                </a:p>
              </p:txBody>
            </p:sp>
            <p:sp>
              <p:nvSpPr>
                <p:cNvPr id="131" name="TextBox 130">
                  <a:extLst>
                    <a:ext uri="{FF2B5EF4-FFF2-40B4-BE49-F238E27FC236}">
                      <a16:creationId xmlns:a16="http://schemas.microsoft.com/office/drawing/2014/main" id="{EC1DF870-374B-2256-C8DB-1E30D0B4EC25}"/>
                    </a:ext>
                  </a:extLst>
                </p:cNvPr>
                <p:cNvSpPr txBox="1"/>
                <p:nvPr/>
              </p:nvSpPr>
              <p:spPr>
                <a:xfrm>
                  <a:off x="7934850" y="5453248"/>
                  <a:ext cx="2474767" cy="400110"/>
                </a:xfrm>
                <a:prstGeom prst="rect">
                  <a:avLst/>
                </a:prstGeom>
                <a:solidFill>
                  <a:srgbClr val="00B050"/>
                </a:solidFill>
              </p:spPr>
              <p:txBody>
                <a:bodyPr wrap="none" rtlCol="0">
                  <a:spAutoFit/>
                </a:bodyPr>
                <a:lstStyle/>
                <a:p>
                  <a:r>
                    <a:rPr lang="en-US" sz="2000" dirty="0"/>
                    <a:t>Compiler correctness</a:t>
                  </a:r>
                </a:p>
              </p:txBody>
            </p:sp>
          </p:grpSp>
          <p:sp>
            <p:nvSpPr>
              <p:cNvPr id="123" name="TextBox 122">
                <a:extLst>
                  <a:ext uri="{FF2B5EF4-FFF2-40B4-BE49-F238E27FC236}">
                    <a16:creationId xmlns:a16="http://schemas.microsoft.com/office/drawing/2014/main" id="{82219F34-CBF7-4F93-2480-ADB822391FD4}"/>
                  </a:ext>
                </a:extLst>
              </p:cNvPr>
              <p:cNvSpPr txBox="1"/>
              <p:nvPr/>
            </p:nvSpPr>
            <p:spPr>
              <a:xfrm>
                <a:off x="7160432" y="4076451"/>
                <a:ext cx="4196090" cy="400110"/>
              </a:xfrm>
              <a:prstGeom prst="rect">
                <a:avLst/>
              </a:prstGeom>
              <a:solidFill>
                <a:srgbClr val="00B050"/>
              </a:solidFill>
            </p:spPr>
            <p:txBody>
              <a:bodyPr wrap="none" rtlCol="0">
                <a:spAutoFit/>
              </a:bodyPr>
              <a:lstStyle/>
              <a:p>
                <a:r>
                  <a:rPr lang="en-US" sz="2000" dirty="0"/>
                  <a:t>Program correctly implements model</a:t>
                </a:r>
              </a:p>
            </p:txBody>
          </p:sp>
        </p:grpSp>
      </p:grpSp>
      <p:sp>
        <p:nvSpPr>
          <p:cNvPr id="2" name="Right Brace 1">
            <a:extLst>
              <a:ext uri="{FF2B5EF4-FFF2-40B4-BE49-F238E27FC236}">
                <a16:creationId xmlns:a16="http://schemas.microsoft.com/office/drawing/2014/main" id="{F1F6966C-5D0E-77C2-A87F-DCFABA287F88}"/>
              </a:ext>
            </a:extLst>
          </p:cNvPr>
          <p:cNvSpPr/>
          <p:nvPr/>
        </p:nvSpPr>
        <p:spPr>
          <a:xfrm flipH="1">
            <a:off x="5874898" y="113603"/>
            <a:ext cx="864888" cy="6601382"/>
          </a:xfrm>
          <a:prstGeom prst="rightBrace">
            <a:avLst/>
          </a:prstGeom>
          <a:ln w="3492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3" name="Picture 4" descr="Verified Software Toolchain">
            <a:extLst>
              <a:ext uri="{FF2B5EF4-FFF2-40B4-BE49-F238E27FC236}">
                <a16:creationId xmlns:a16="http://schemas.microsoft.com/office/drawing/2014/main" id="{CE116EFC-BA31-E832-FD64-7D30AAA9DE0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15809" y="5176345"/>
            <a:ext cx="1491614" cy="1172350"/>
          </a:xfrm>
          <a:prstGeom prst="rect">
            <a:avLst/>
          </a:prstGeom>
          <a:noFill/>
          <a:extLst>
            <a:ext uri="{909E8E84-426E-40DD-AFC4-6F175D3DCCD1}">
              <a14:hiddenFill xmlns:a14="http://schemas.microsoft.com/office/drawing/2010/main">
                <a:solidFill>
                  <a:srgbClr val="FFFFFF"/>
                </a:solidFill>
              </a14:hiddenFill>
            </a:ext>
          </a:extLst>
        </p:spPr>
      </p:pic>
      <p:pic>
        <p:nvPicPr>
          <p:cNvPr id="4" name="Audio 3">
            <a:hlinkClick r:id="" action="ppaction://media"/>
            <a:extLst>
              <a:ext uri="{FF2B5EF4-FFF2-40B4-BE49-F238E27FC236}">
                <a16:creationId xmlns:a16="http://schemas.microsoft.com/office/drawing/2014/main" id="{6779D274-A991-6AA6-916C-AE6A19931CD2}"/>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962560189"/>
      </p:ext>
    </p:extLst>
  </p:cSld>
  <p:clrMapOvr>
    <a:masterClrMapping/>
  </p:clrMapOvr>
  <mc:AlternateContent xmlns:mc="http://schemas.openxmlformats.org/markup-compatibility/2006" xmlns:p14="http://schemas.microsoft.com/office/powerpoint/2010/main">
    <mc:Choice Requires="p14">
      <p:transition spd="slow" p14:dur="2000" advTm="8768"/>
    </mc:Choice>
    <mc:Fallback xmlns="">
      <p:transition spd="slow" advTm="876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10">
            <a:extLst>
              <a:ext uri="{FF2B5EF4-FFF2-40B4-BE49-F238E27FC236}">
                <a16:creationId xmlns:a16="http://schemas.microsoft.com/office/drawing/2014/main" id="{5EAE0C98-4816-6758-80A8-378B4188B33F}"/>
              </a:ext>
            </a:extLst>
          </p:cNvPr>
          <p:cNvSpPr>
            <a:spLocks noGrp="1"/>
          </p:cNvSpPr>
          <p:nvPr>
            <p:ph type="sldNum" sz="quarter" idx="12"/>
          </p:nvPr>
        </p:nvSpPr>
        <p:spPr/>
        <p:txBody>
          <a:bodyPr/>
          <a:lstStyle/>
          <a:p>
            <a:fld id="{EDFCBFFE-07E8-5C40-9442-7625F4194842}" type="slidenum">
              <a:rPr lang="en-US" smtClean="0"/>
              <a:t>10</a:t>
            </a:fld>
            <a:endParaRPr lang="en-US"/>
          </a:p>
        </p:txBody>
      </p:sp>
      <p:pic>
        <p:nvPicPr>
          <p:cNvPr id="3" name="Picture 2">
            <a:extLst>
              <a:ext uri="{FF2B5EF4-FFF2-40B4-BE49-F238E27FC236}">
                <a16:creationId xmlns:a16="http://schemas.microsoft.com/office/drawing/2014/main" id="{F9459FC8-1556-24FC-DB39-83E66BC3229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86338" y="2188046"/>
            <a:ext cx="952500" cy="16637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image">
            <a:extLst>
              <a:ext uri="{FF2B5EF4-FFF2-40B4-BE49-F238E27FC236}">
                <a16:creationId xmlns:a16="http://schemas.microsoft.com/office/drawing/2014/main" id="{E35A5F97-7F26-9B1E-886E-C25BED8C7B6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0874" y="4091622"/>
            <a:ext cx="6007100" cy="2463800"/>
          </a:xfrm>
          <a:prstGeom prst="rect">
            <a:avLst/>
          </a:prstGeom>
          <a:noFill/>
          <a:extLst>
            <a:ext uri="{909E8E84-426E-40DD-AFC4-6F175D3DCCD1}">
              <a14:hiddenFill xmlns:a14="http://schemas.microsoft.com/office/drawing/2010/main">
                <a:solidFill>
                  <a:srgbClr val="FFFFFF"/>
                </a:solidFill>
              </a14:hiddenFill>
            </a:ext>
          </a:extLst>
        </p:spPr>
      </p:pic>
      <p:sp>
        <p:nvSpPr>
          <p:cNvPr id="7" name="Title 1">
            <a:extLst>
              <a:ext uri="{FF2B5EF4-FFF2-40B4-BE49-F238E27FC236}">
                <a16:creationId xmlns:a16="http://schemas.microsoft.com/office/drawing/2014/main" id="{689DF36D-1A61-CB2A-CE20-10DE6A16203A}"/>
              </a:ext>
            </a:extLst>
          </p:cNvPr>
          <p:cNvSpPr txBox="1">
            <a:spLocks/>
          </p:cNvSpPr>
          <p:nvPr/>
        </p:nvSpPr>
        <p:spPr>
          <a:xfrm>
            <a:off x="200338" y="166017"/>
            <a:ext cx="5778822" cy="1576235"/>
          </a:xfrm>
          <a:prstGeom prst="rect">
            <a:avLst/>
          </a:prstGeom>
          <a:solidFill>
            <a:schemeClr val="bg2">
              <a:lumMod val="90000"/>
            </a:schemeClr>
          </a:solidFill>
        </p:spPr>
        <p:txBody>
          <a:bodyPr vert="horz" lIns="0" tIns="365760" rIns="91440" bIns="2743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t>Model Problem:</a:t>
            </a:r>
          </a:p>
          <a:p>
            <a:pPr algn="ctr"/>
            <a:r>
              <a:rPr lang="en-US" sz="3600" dirty="0"/>
              <a:t>simple harmonic oscillator</a:t>
            </a:r>
          </a:p>
          <a:p>
            <a:pPr algn="ctr"/>
            <a:endParaRPr lang="en-US" sz="3600" dirty="0"/>
          </a:p>
        </p:txBody>
      </p:sp>
      <p:grpSp>
        <p:nvGrpSpPr>
          <p:cNvPr id="37" name="Group 36">
            <a:extLst>
              <a:ext uri="{FF2B5EF4-FFF2-40B4-BE49-F238E27FC236}">
                <a16:creationId xmlns:a16="http://schemas.microsoft.com/office/drawing/2014/main" id="{8A3ECED9-B50E-C106-4673-A2257B36DD3B}"/>
              </a:ext>
            </a:extLst>
          </p:cNvPr>
          <p:cNvGrpSpPr/>
          <p:nvPr/>
        </p:nvGrpSpPr>
        <p:grpSpPr>
          <a:xfrm>
            <a:off x="6509960" y="166018"/>
            <a:ext cx="5379998" cy="6525966"/>
            <a:chOff x="6509960" y="166018"/>
            <a:chExt cx="5379998" cy="6525966"/>
          </a:xfrm>
        </p:grpSpPr>
        <p:cxnSp>
          <p:nvCxnSpPr>
            <p:cNvPr id="38" name="Straight Connector 37">
              <a:extLst>
                <a:ext uri="{FF2B5EF4-FFF2-40B4-BE49-F238E27FC236}">
                  <a16:creationId xmlns:a16="http://schemas.microsoft.com/office/drawing/2014/main" id="{A0EEB04A-C5F0-79DE-0CE4-A6D7B60B3668}"/>
                </a:ext>
              </a:extLst>
            </p:cNvPr>
            <p:cNvCxnSpPr>
              <a:cxnSpLocks/>
              <a:stCxn id="42" idx="2"/>
              <a:endCxn id="48" idx="0"/>
            </p:cNvCxnSpPr>
            <p:nvPr/>
          </p:nvCxnSpPr>
          <p:spPr>
            <a:xfrm>
              <a:off x="9193917" y="1160373"/>
              <a:ext cx="12085" cy="4845033"/>
            </a:xfrm>
            <a:prstGeom prst="line">
              <a:avLst/>
            </a:prstGeom>
            <a:ln w="44450">
              <a:prstDash val="dash"/>
            </a:ln>
          </p:spPr>
          <p:style>
            <a:lnRef idx="1">
              <a:schemeClr val="accent1"/>
            </a:lnRef>
            <a:fillRef idx="0">
              <a:schemeClr val="accent1"/>
            </a:fillRef>
            <a:effectRef idx="0">
              <a:schemeClr val="accent1"/>
            </a:effectRef>
            <a:fontRef idx="minor">
              <a:schemeClr val="tx1"/>
            </a:fontRef>
          </p:style>
        </p:cxnSp>
        <p:grpSp>
          <p:nvGrpSpPr>
            <p:cNvPr id="39" name="Group 38">
              <a:extLst>
                <a:ext uri="{FF2B5EF4-FFF2-40B4-BE49-F238E27FC236}">
                  <a16:creationId xmlns:a16="http://schemas.microsoft.com/office/drawing/2014/main" id="{CAC60B4C-DE88-56B1-19E8-3B0E30EC5244}"/>
                </a:ext>
              </a:extLst>
            </p:cNvPr>
            <p:cNvGrpSpPr/>
            <p:nvPr/>
          </p:nvGrpSpPr>
          <p:grpSpPr>
            <a:xfrm>
              <a:off x="6509960" y="166018"/>
              <a:ext cx="5379998" cy="6525966"/>
              <a:chOff x="6333340" y="166018"/>
              <a:chExt cx="5556618" cy="6525966"/>
            </a:xfrm>
          </p:grpSpPr>
          <p:grpSp>
            <p:nvGrpSpPr>
              <p:cNvPr id="40" name="Group 39">
                <a:extLst>
                  <a:ext uri="{FF2B5EF4-FFF2-40B4-BE49-F238E27FC236}">
                    <a16:creationId xmlns:a16="http://schemas.microsoft.com/office/drawing/2014/main" id="{8A5B1D32-320E-91F1-A64A-C9B3EB7932C5}"/>
                  </a:ext>
                </a:extLst>
              </p:cNvPr>
              <p:cNvGrpSpPr/>
              <p:nvPr/>
            </p:nvGrpSpPr>
            <p:grpSpPr>
              <a:xfrm>
                <a:off x="6333340" y="166018"/>
                <a:ext cx="5556618" cy="6525966"/>
                <a:chOff x="6333340" y="166018"/>
                <a:chExt cx="5556618" cy="6525966"/>
              </a:xfrm>
            </p:grpSpPr>
            <p:sp>
              <p:nvSpPr>
                <p:cNvPr id="42" name="TextBox 41">
                  <a:extLst>
                    <a:ext uri="{FF2B5EF4-FFF2-40B4-BE49-F238E27FC236}">
                      <a16:creationId xmlns:a16="http://schemas.microsoft.com/office/drawing/2014/main" id="{59A90243-5E4E-875F-51E7-9C073380DD77}"/>
                    </a:ext>
                  </a:extLst>
                </p:cNvPr>
                <p:cNvSpPr txBox="1"/>
                <p:nvPr/>
              </p:nvSpPr>
              <p:spPr>
                <a:xfrm>
                  <a:off x="6333340" y="166018"/>
                  <a:ext cx="5544136" cy="994355"/>
                </a:xfrm>
                <a:prstGeom prst="rect">
                  <a:avLst/>
                </a:prstGeom>
                <a:solidFill>
                  <a:srgbClr val="00B0F0"/>
                </a:solidFill>
                <a:effectLst>
                  <a:outerShdw blurRad="50800" dist="38100" dir="2700000" algn="tl" rotWithShape="0">
                    <a:prstClr val="black">
                      <a:alpha val="40000"/>
                    </a:prstClr>
                  </a:outerShdw>
                </a:effectLst>
              </p:spPr>
              <p:txBody>
                <a:bodyPr wrap="square" lIns="253218" tIns="126609" rIns="253218" bIns="126609" rtlCol="0">
                  <a:spAutoFit/>
                </a:bodyPr>
                <a:lstStyle/>
                <a:p>
                  <a:pPr algn="ctr"/>
                  <a:r>
                    <a:rPr lang="en-US" sz="2800" dirty="0"/>
                    <a:t>High-Level Specification</a:t>
                  </a:r>
                </a:p>
                <a:p>
                  <a:pPr algn="ctr"/>
                  <a:r>
                    <a:rPr lang="en-US" sz="2000" dirty="0"/>
                    <a:t>Continuous System</a:t>
                  </a:r>
                </a:p>
              </p:txBody>
            </p:sp>
            <p:sp>
              <p:nvSpPr>
                <p:cNvPr id="43" name="TextBox 42">
                  <a:extLst>
                    <a:ext uri="{FF2B5EF4-FFF2-40B4-BE49-F238E27FC236}">
                      <a16:creationId xmlns:a16="http://schemas.microsoft.com/office/drawing/2014/main" id="{C3071F70-E5FE-AFF6-0536-A951E92EBBD5}"/>
                    </a:ext>
                  </a:extLst>
                </p:cNvPr>
                <p:cNvSpPr txBox="1"/>
                <p:nvPr/>
              </p:nvSpPr>
              <p:spPr>
                <a:xfrm>
                  <a:off x="6345822" y="4586682"/>
                  <a:ext cx="5544136" cy="686578"/>
                </a:xfrm>
                <a:prstGeom prst="rect">
                  <a:avLst/>
                </a:prstGeom>
                <a:solidFill>
                  <a:srgbClr val="00B0F0"/>
                </a:solidFill>
                <a:effectLst>
                  <a:outerShdw blurRad="50800" dist="38100" dir="2700000" algn="tl" rotWithShape="0">
                    <a:prstClr val="black">
                      <a:alpha val="40000"/>
                    </a:prstClr>
                  </a:outerShdw>
                </a:effectLst>
              </p:spPr>
              <p:txBody>
                <a:bodyPr wrap="square" lIns="253218" tIns="126609" rIns="253218" bIns="126609" rtlCol="0">
                  <a:spAutoFit/>
                </a:bodyPr>
                <a:lstStyle/>
                <a:p>
                  <a:pPr algn="ctr"/>
                  <a:r>
                    <a:rPr lang="en-US" sz="2800" dirty="0"/>
                    <a:t>Numerical Program</a:t>
                  </a: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7F664BD8-CA6D-DAF8-806B-8BDE5FB4C015}"/>
                        </a:ext>
                      </a:extLst>
                    </p:cNvPr>
                    <p:cNvSpPr txBox="1"/>
                    <p:nvPr/>
                  </p:nvSpPr>
                  <p:spPr>
                    <a:xfrm>
                      <a:off x="6333340" y="1844757"/>
                      <a:ext cx="5544136" cy="686579"/>
                    </a:xfrm>
                    <a:prstGeom prst="rect">
                      <a:avLst/>
                    </a:prstGeom>
                    <a:solidFill>
                      <a:srgbClr val="00B0F0"/>
                    </a:solidFill>
                    <a:effectLst>
                      <a:outerShdw blurRad="50800" dist="38100" dir="2700000" algn="tl" rotWithShape="0">
                        <a:prstClr val="black">
                          <a:alpha val="40000"/>
                        </a:prstClr>
                      </a:outerShdw>
                    </a:effectLst>
                  </p:spPr>
                  <p:txBody>
                    <a:bodyPr wrap="square" lIns="253218" tIns="126609" rIns="253218" bIns="126609" rtlCol="0">
                      <a:noAutofit/>
                    </a:bodyPr>
                    <a:lstStyle/>
                    <a:p>
                      <a:pPr algn="ctr"/>
                      <a:r>
                        <a:rPr lang="en-US" sz="2800" dirty="0"/>
                        <a:t>Real Functional Model (</a:t>
                      </a:r>
                      <a14:m>
                        <m:oMath xmlns:m="http://schemas.openxmlformats.org/officeDocument/2006/math">
                          <m:r>
                            <a:rPr lang="en-US" sz="2800" i="1">
                              <a:latin typeface="Cambria Math" panose="02040503050406030204" pitchFamily="18" charset="0"/>
                              <a:ea typeface="Cambria Math" panose="02040503050406030204" pitchFamily="18" charset="0"/>
                            </a:rPr>
                            <m:t>ℝ</m:t>
                          </m:r>
                        </m:oMath>
                      </a14:m>
                      <a:r>
                        <a:rPr lang="en-US" sz="2800" dirty="0"/>
                        <a:t>)</a:t>
                      </a:r>
                    </a:p>
                    <a:p>
                      <a:pPr algn="ctr"/>
                      <a:endParaRPr lang="en-US" sz="2800" dirty="0"/>
                    </a:p>
                    <a:p>
                      <a:pPr algn="ctr"/>
                      <a:endParaRPr lang="en-US" sz="2000" dirty="0"/>
                    </a:p>
                  </p:txBody>
                </p:sp>
              </mc:Choice>
              <mc:Fallback xmlns="">
                <p:sp>
                  <p:nvSpPr>
                    <p:cNvPr id="44" name="TextBox 43">
                      <a:extLst>
                        <a:ext uri="{FF2B5EF4-FFF2-40B4-BE49-F238E27FC236}">
                          <a16:creationId xmlns:a16="http://schemas.microsoft.com/office/drawing/2014/main" id="{7F664BD8-CA6D-DAF8-806B-8BDE5FB4C015}"/>
                        </a:ext>
                      </a:extLst>
                    </p:cNvPr>
                    <p:cNvSpPr txBox="1">
                      <a:spLocks noRot="1" noChangeAspect="1" noMove="1" noResize="1" noEditPoints="1" noAdjustHandles="1" noChangeArrowheads="1" noChangeShapeType="1" noTextEdit="1"/>
                    </p:cNvSpPr>
                    <p:nvPr/>
                  </p:nvSpPr>
                  <p:spPr>
                    <a:xfrm>
                      <a:off x="6333340" y="1844757"/>
                      <a:ext cx="5544136" cy="686579"/>
                    </a:xfrm>
                    <a:prstGeom prst="rect">
                      <a:avLst/>
                    </a:prstGeom>
                    <a:blipFill>
                      <a:blip r:embed="rId7"/>
                      <a:stretch>
                        <a:fillRect/>
                      </a:stretch>
                    </a:blipFill>
                    <a:effectLst>
                      <a:outerShdw blurRad="50800" dist="38100" dir="2700000" algn="tl" rotWithShape="0">
                        <a:prstClr val="black">
                          <a:alpha val="40000"/>
                        </a:prstClr>
                      </a:outerShdw>
                    </a:effectLst>
                  </p:spPr>
                  <p:txBody>
                    <a:bodyPr/>
                    <a:lstStyle/>
                    <a:p>
                      <a:r>
                        <a:rPr lang="en-US">
                          <a:noFill/>
                        </a:rPr>
                        <a:t> </a:t>
                      </a:r>
                    </a:p>
                  </p:txBody>
                </p:sp>
              </mc:Fallback>
            </mc:AlternateContent>
            <p:sp>
              <p:nvSpPr>
                <p:cNvPr id="45" name="TextBox 44">
                  <a:extLst>
                    <a:ext uri="{FF2B5EF4-FFF2-40B4-BE49-F238E27FC236}">
                      <a16:creationId xmlns:a16="http://schemas.microsoft.com/office/drawing/2014/main" id="{D2B44D81-A735-87B9-C1D9-DF648496E62A}"/>
                    </a:ext>
                  </a:extLst>
                </p:cNvPr>
                <p:cNvSpPr txBox="1"/>
                <p:nvPr/>
              </p:nvSpPr>
              <p:spPr>
                <a:xfrm>
                  <a:off x="7972672" y="1342142"/>
                  <a:ext cx="2320462" cy="400110"/>
                </a:xfrm>
                <a:prstGeom prst="rect">
                  <a:avLst/>
                </a:prstGeom>
                <a:solidFill>
                  <a:srgbClr val="00B050"/>
                </a:solidFill>
              </p:spPr>
              <p:txBody>
                <a:bodyPr wrap="none" rtlCol="0">
                  <a:spAutoFit/>
                </a:bodyPr>
                <a:lstStyle/>
                <a:p>
                  <a:r>
                    <a:rPr lang="en-US" sz="2000" dirty="0"/>
                    <a:t>Discretization error </a:t>
                  </a:r>
                </a:p>
              </p:txBody>
            </p:sp>
            <p:sp>
              <p:nvSpPr>
                <p:cNvPr id="46" name="TextBox 45">
                  <a:extLst>
                    <a:ext uri="{FF2B5EF4-FFF2-40B4-BE49-F238E27FC236}">
                      <a16:creationId xmlns:a16="http://schemas.microsoft.com/office/drawing/2014/main" id="{1878738F-67EF-EC78-3153-8A5D06BB7059}"/>
                    </a:ext>
                  </a:extLst>
                </p:cNvPr>
                <p:cNvSpPr txBox="1"/>
                <p:nvPr/>
              </p:nvSpPr>
              <p:spPr>
                <a:xfrm>
                  <a:off x="6345822" y="3215720"/>
                  <a:ext cx="5544136" cy="686578"/>
                </a:xfrm>
                <a:prstGeom prst="rect">
                  <a:avLst/>
                </a:prstGeom>
                <a:solidFill>
                  <a:srgbClr val="00B0F0"/>
                </a:solidFill>
                <a:effectLst>
                  <a:outerShdw blurRad="50800" dist="38100" dir="2700000" algn="tl" rotWithShape="0">
                    <a:prstClr val="black">
                      <a:alpha val="40000"/>
                    </a:prstClr>
                  </a:outerShdw>
                </a:effectLst>
              </p:spPr>
              <p:txBody>
                <a:bodyPr wrap="square" lIns="253218" tIns="126609" rIns="253218" bIns="126609" rtlCol="0">
                  <a:spAutoFit/>
                </a:bodyPr>
                <a:lstStyle/>
                <a:p>
                  <a:pPr algn="ctr"/>
                  <a:r>
                    <a:rPr lang="en-US" sz="2800" dirty="0"/>
                    <a:t>Floating-Point Functional Model</a:t>
                  </a:r>
                </a:p>
              </p:txBody>
            </p:sp>
            <p:sp>
              <p:nvSpPr>
                <p:cNvPr id="47" name="TextBox 46">
                  <a:extLst>
                    <a:ext uri="{FF2B5EF4-FFF2-40B4-BE49-F238E27FC236}">
                      <a16:creationId xmlns:a16="http://schemas.microsoft.com/office/drawing/2014/main" id="{7B65D559-9BC8-6811-F729-60659F351621}"/>
                    </a:ext>
                  </a:extLst>
                </p:cNvPr>
                <p:cNvSpPr txBox="1"/>
                <p:nvPr/>
              </p:nvSpPr>
              <p:spPr>
                <a:xfrm>
                  <a:off x="8179321" y="2681986"/>
                  <a:ext cx="1870529" cy="400110"/>
                </a:xfrm>
                <a:prstGeom prst="rect">
                  <a:avLst/>
                </a:prstGeom>
                <a:solidFill>
                  <a:srgbClr val="00B050"/>
                </a:solidFill>
              </p:spPr>
              <p:txBody>
                <a:bodyPr wrap="none" rtlCol="0">
                  <a:spAutoFit/>
                </a:bodyPr>
                <a:lstStyle/>
                <a:p>
                  <a:r>
                    <a:rPr lang="en-US" sz="2000" dirty="0"/>
                    <a:t>Round-off error</a:t>
                  </a:r>
                </a:p>
              </p:txBody>
            </p:sp>
            <p:sp>
              <p:nvSpPr>
                <p:cNvPr id="48" name="TextBox 47">
                  <a:extLst>
                    <a:ext uri="{FF2B5EF4-FFF2-40B4-BE49-F238E27FC236}">
                      <a16:creationId xmlns:a16="http://schemas.microsoft.com/office/drawing/2014/main" id="{A2D45D22-B191-EB84-A712-C15093567A7C}"/>
                    </a:ext>
                  </a:extLst>
                </p:cNvPr>
                <p:cNvSpPr txBox="1"/>
                <p:nvPr/>
              </p:nvSpPr>
              <p:spPr>
                <a:xfrm>
                  <a:off x="6345822" y="6005406"/>
                  <a:ext cx="5544136" cy="686578"/>
                </a:xfrm>
                <a:prstGeom prst="rect">
                  <a:avLst/>
                </a:prstGeom>
                <a:solidFill>
                  <a:srgbClr val="00B0F0"/>
                </a:solidFill>
                <a:effectLst>
                  <a:outerShdw blurRad="50800" dist="38100" dir="2700000" algn="tl" rotWithShape="0">
                    <a:prstClr val="black">
                      <a:alpha val="40000"/>
                    </a:prstClr>
                  </a:outerShdw>
                </a:effectLst>
              </p:spPr>
              <p:txBody>
                <a:bodyPr wrap="square" lIns="253218" tIns="126609" rIns="253218" bIns="126609" rtlCol="0">
                  <a:spAutoFit/>
                </a:bodyPr>
                <a:lstStyle/>
                <a:p>
                  <a:pPr algn="ctr"/>
                  <a:r>
                    <a:rPr lang="en-US" sz="2800" dirty="0"/>
                    <a:t>Machine Language Program</a:t>
                  </a:r>
                </a:p>
              </p:txBody>
            </p:sp>
            <p:sp>
              <p:nvSpPr>
                <p:cNvPr id="49" name="TextBox 48">
                  <a:extLst>
                    <a:ext uri="{FF2B5EF4-FFF2-40B4-BE49-F238E27FC236}">
                      <a16:creationId xmlns:a16="http://schemas.microsoft.com/office/drawing/2014/main" id="{4605800B-21D9-D79B-E359-0CB2B92A712E}"/>
                    </a:ext>
                  </a:extLst>
                </p:cNvPr>
                <p:cNvSpPr txBox="1"/>
                <p:nvPr/>
              </p:nvSpPr>
              <p:spPr>
                <a:xfrm>
                  <a:off x="7934850" y="5453248"/>
                  <a:ext cx="2474767" cy="400110"/>
                </a:xfrm>
                <a:prstGeom prst="rect">
                  <a:avLst/>
                </a:prstGeom>
                <a:solidFill>
                  <a:srgbClr val="00B050"/>
                </a:solidFill>
              </p:spPr>
              <p:txBody>
                <a:bodyPr wrap="none" rtlCol="0">
                  <a:spAutoFit/>
                </a:bodyPr>
                <a:lstStyle/>
                <a:p>
                  <a:r>
                    <a:rPr lang="en-US" sz="2000" dirty="0"/>
                    <a:t>Compiler correctness</a:t>
                  </a:r>
                </a:p>
              </p:txBody>
            </p:sp>
          </p:grpSp>
          <p:sp>
            <p:nvSpPr>
              <p:cNvPr id="41" name="TextBox 40">
                <a:extLst>
                  <a:ext uri="{FF2B5EF4-FFF2-40B4-BE49-F238E27FC236}">
                    <a16:creationId xmlns:a16="http://schemas.microsoft.com/office/drawing/2014/main" id="{1C9DB281-B625-C5AB-8866-12D72A85BE5C}"/>
                  </a:ext>
                </a:extLst>
              </p:cNvPr>
              <p:cNvSpPr txBox="1"/>
              <p:nvPr/>
            </p:nvSpPr>
            <p:spPr>
              <a:xfrm>
                <a:off x="7160432" y="4076451"/>
                <a:ext cx="4196090" cy="400110"/>
              </a:xfrm>
              <a:prstGeom prst="rect">
                <a:avLst/>
              </a:prstGeom>
              <a:solidFill>
                <a:srgbClr val="00B050"/>
              </a:solidFill>
            </p:spPr>
            <p:txBody>
              <a:bodyPr wrap="none" rtlCol="0">
                <a:spAutoFit/>
              </a:bodyPr>
              <a:lstStyle/>
              <a:p>
                <a:r>
                  <a:rPr lang="en-US" sz="2000" dirty="0"/>
                  <a:t>Program correctly implements model</a:t>
                </a:r>
              </a:p>
            </p:txBody>
          </p:sp>
        </p:grpSp>
      </p:grpSp>
      <p:pic>
        <p:nvPicPr>
          <p:cNvPr id="56" name="Audio 55">
            <a:hlinkClick r:id="" action="ppaction://media"/>
            <a:extLst>
              <a:ext uri="{FF2B5EF4-FFF2-40B4-BE49-F238E27FC236}">
                <a16:creationId xmlns:a16="http://schemas.microsoft.com/office/drawing/2014/main" id="{47E5E232-6354-5622-EA92-9A68AA6E4D69}"/>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00186698"/>
      </p:ext>
    </p:extLst>
  </p:cSld>
  <p:clrMapOvr>
    <a:masterClrMapping/>
  </p:clrMapOvr>
  <mc:AlternateContent xmlns:mc="http://schemas.openxmlformats.org/markup-compatibility/2006" xmlns:p14="http://schemas.microsoft.com/office/powerpoint/2010/main">
    <mc:Choice Requires="p14">
      <p:transition spd="slow" p14:dur="2000" advTm="25546"/>
    </mc:Choice>
    <mc:Fallback xmlns="">
      <p:transition spd="slow" advTm="2554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6"/>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10">
            <a:extLst>
              <a:ext uri="{FF2B5EF4-FFF2-40B4-BE49-F238E27FC236}">
                <a16:creationId xmlns:a16="http://schemas.microsoft.com/office/drawing/2014/main" id="{5EAE0C98-4816-6758-80A8-378B4188B33F}"/>
              </a:ext>
            </a:extLst>
          </p:cNvPr>
          <p:cNvSpPr>
            <a:spLocks noGrp="1"/>
          </p:cNvSpPr>
          <p:nvPr>
            <p:ph type="sldNum" sz="quarter" idx="12"/>
          </p:nvPr>
        </p:nvSpPr>
        <p:spPr/>
        <p:txBody>
          <a:bodyPr/>
          <a:lstStyle/>
          <a:p>
            <a:fld id="{EDFCBFFE-07E8-5C40-9442-7625F4194842}" type="slidenum">
              <a:rPr lang="en-US" smtClean="0"/>
              <a:t>11</a:t>
            </a:fld>
            <a:endParaRPr lang="en-US"/>
          </a:p>
        </p:txBody>
      </p:sp>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D6B46271-A045-F497-4137-58CB9BB934A5}"/>
                  </a:ext>
                </a:extLst>
              </p:cNvPr>
              <p:cNvSpPr txBox="1"/>
              <p:nvPr/>
            </p:nvSpPr>
            <p:spPr>
              <a:xfrm>
                <a:off x="200338" y="1434446"/>
                <a:ext cx="8909164" cy="2533237"/>
              </a:xfrm>
              <a:prstGeom prst="rect">
                <a:avLst/>
              </a:prstGeom>
              <a:solidFill>
                <a:srgbClr val="00B0F0"/>
              </a:solidFill>
              <a:effectLst>
                <a:outerShdw blurRad="50800" dist="38100" dir="2700000" algn="tl" rotWithShape="0">
                  <a:prstClr val="black">
                    <a:alpha val="40000"/>
                  </a:prstClr>
                </a:outerShdw>
              </a:effectLst>
            </p:spPr>
            <p:txBody>
              <a:bodyPr wrap="square" lIns="253218" tIns="126609" rIns="253218" bIns="126609" numCol="1" rtlCol="0">
                <a:spAutoFit/>
              </a:bodyPr>
              <a:lstStyle/>
              <a:p>
                <a:pPr algn="ctr"/>
                <a:r>
                  <a:rPr lang="en-US" sz="3200" dirty="0">
                    <a:latin typeface="+mj-lt"/>
                  </a:rPr>
                  <a:t>High-Level Specification</a:t>
                </a:r>
              </a:p>
              <a:p>
                <a:pPr algn="ctr"/>
                <a:endParaRPr lang="en-US" sz="2000" dirty="0">
                  <a:latin typeface="+mj-lt"/>
                </a:endParaRPr>
              </a:p>
              <a:p>
                <a:r>
                  <a:rPr lang="en-US" sz="2400" i="1" dirty="0">
                    <a:latin typeface="+mj-lt"/>
                  </a:rPr>
                  <a:t>F</a:t>
                </a:r>
                <a14:m>
                  <m:oMath xmlns:m="http://schemas.openxmlformats.org/officeDocument/2006/math">
                    <m:r>
                      <a:rPr lang="en-US" sz="2400" b="0" i="1" dirty="0" smtClean="0">
                        <a:latin typeface="Cambria Math" panose="02040503050406030204" pitchFamily="18" charset="0"/>
                      </a:rPr>
                      <m:t>𝑟𝑒𝑞𝑢𝑒𝑛𝑐𝑦</m:t>
                    </m:r>
                    <m:r>
                      <a:rPr lang="en-US" sz="2400" i="1" dirty="0">
                        <a:latin typeface="Cambria Math" panose="02040503050406030204" pitchFamily="18" charset="0"/>
                      </a:rPr>
                      <m:t>:</m:t>
                    </m:r>
                    <m:r>
                      <a:rPr lang="en-US" sz="2400" i="1">
                        <a:latin typeface="Cambria Math" panose="02040503050406030204" pitchFamily="18" charset="0"/>
                      </a:rPr>
                      <m:t> </m:t>
                    </m:r>
                    <m:r>
                      <a:rPr lang="en-US" sz="2400" i="1">
                        <a:latin typeface="Cambria Math" panose="02040503050406030204" pitchFamily="18" charset="0"/>
                        <a:ea typeface="Cambria Math" panose="02040503050406030204" pitchFamily="18" charset="0"/>
                      </a:rPr>
                      <m:t>𝜔</m:t>
                    </m:r>
                    <m:r>
                      <a:rPr lang="en-US" sz="2400" b="0" i="1" smtClean="0">
                        <a:latin typeface="Cambria Math" panose="02040503050406030204" pitchFamily="18" charset="0"/>
                        <a:ea typeface="Cambria Math" panose="02040503050406030204" pitchFamily="18" charset="0"/>
                      </a:rPr>
                      <m:t>=1</m:t>
                    </m:r>
                  </m:oMath>
                </a14:m>
                <a:endParaRPr lang="en-US" sz="2400" dirty="0">
                  <a:latin typeface="+mj-lt"/>
                </a:endParaRPr>
              </a:p>
              <a:p>
                <a:r>
                  <a:rPr lang="en-US" sz="2400" i="1" dirty="0">
                    <a:latin typeface="+mj-lt"/>
                  </a:rPr>
                  <a:t>P</a:t>
                </a:r>
                <a14:m>
                  <m:oMath xmlns:m="http://schemas.openxmlformats.org/officeDocument/2006/math">
                    <m:r>
                      <a:rPr lang="en-US" sz="2400" i="1" dirty="0">
                        <a:latin typeface="Cambria Math" panose="02040503050406030204" pitchFamily="18" charset="0"/>
                      </a:rPr>
                      <m:t>𝑜𝑠𝑖𝑡</m:t>
                    </m:r>
                    <m:r>
                      <a:rPr lang="en-US" sz="2400" b="0" i="1" dirty="0" smtClean="0">
                        <a:latin typeface="Cambria Math" panose="02040503050406030204" pitchFamily="18" charset="0"/>
                      </a:rPr>
                      <m:t>𝑖𝑜𝑛</m:t>
                    </m:r>
                    <m:r>
                      <a:rPr lang="en-US" sz="2400" i="1" dirty="0">
                        <a:latin typeface="Cambria Math" panose="02040503050406030204" pitchFamily="18" charset="0"/>
                      </a:rPr>
                      <m:t>: </m:t>
                    </m:r>
                    <m:r>
                      <a:rPr lang="en-US" sz="2400" i="1">
                        <a:latin typeface="Cambria Math" panose="02040503050406030204" pitchFamily="18" charset="0"/>
                      </a:rPr>
                      <m:t>𝑞</m:t>
                    </m:r>
                  </m:oMath>
                </a14:m>
                <a:endParaRPr lang="en-US" sz="2400" dirty="0">
                  <a:latin typeface="+mj-lt"/>
                </a:endParaRPr>
              </a:p>
              <a:p>
                <a:r>
                  <a:rPr lang="en-US" sz="2400" i="1" dirty="0">
                    <a:latin typeface="+mj-lt"/>
                  </a:rPr>
                  <a:t>M</a:t>
                </a:r>
                <a14:m>
                  <m:oMath xmlns:m="http://schemas.openxmlformats.org/officeDocument/2006/math">
                    <m:r>
                      <a:rPr lang="en-US" sz="2400" i="1" dirty="0">
                        <a:latin typeface="Cambria Math" panose="02040503050406030204" pitchFamily="18" charset="0"/>
                      </a:rPr>
                      <m:t>𝑜𝑚𝑒𝑛𝑡𝑢𝑚</m:t>
                    </m:r>
                    <m:r>
                      <a:rPr lang="en-US" sz="2400" i="1" dirty="0">
                        <a:latin typeface="Cambria Math" panose="02040503050406030204" pitchFamily="18" charset="0"/>
                      </a:rPr>
                      <m:t>:</m:t>
                    </m:r>
                    <m:r>
                      <a:rPr lang="en-US" sz="2400" i="1" dirty="0">
                        <a:latin typeface="Cambria Math" panose="02040503050406030204" pitchFamily="18" charset="0"/>
                      </a:rPr>
                      <m:t>𝑝</m:t>
                    </m:r>
                  </m:oMath>
                </a14:m>
                <a:endParaRPr lang="en-US" sz="2400" dirty="0">
                  <a:latin typeface="+mj-lt"/>
                </a:endParaRPr>
              </a:p>
              <a:p>
                <a14:m>
                  <m:oMath xmlns:m="http://schemas.openxmlformats.org/officeDocument/2006/math">
                    <m:r>
                      <a:rPr lang="en-US" sz="2400" b="0" i="1" dirty="0" smtClean="0">
                        <a:latin typeface="Cambria Math" panose="02040503050406030204" pitchFamily="18" charset="0"/>
                      </a:rPr>
                      <m:t>𝐼𝑛𝑖𝑡𝑖𝑎𝑙</m:t>
                    </m:r>
                    <m:r>
                      <a:rPr lang="en-US" sz="2400" b="0" i="1" dirty="0" smtClean="0">
                        <a:latin typeface="Cambria Math" panose="02040503050406030204" pitchFamily="18" charset="0"/>
                      </a:rPr>
                      <m:t> </m:t>
                    </m:r>
                    <m:r>
                      <a:rPr lang="en-US" sz="2400" b="0" i="1" dirty="0" smtClean="0">
                        <a:latin typeface="Cambria Math" panose="02040503050406030204" pitchFamily="18" charset="0"/>
                      </a:rPr>
                      <m:t>𝑐𝑜𝑛𝑑𝑖𝑡𝑖𝑜𝑛𝑠</m:t>
                    </m:r>
                    <m:r>
                      <a:rPr lang="en-US" sz="2400" i="1" dirty="0">
                        <a:latin typeface="Cambria Math" panose="02040503050406030204" pitchFamily="18" charset="0"/>
                      </a:rPr>
                      <m:t>:</m:t>
                    </m:r>
                    <m:sSub>
                      <m:sSubPr>
                        <m:ctrlPr>
                          <a:rPr lang="en-US" sz="2400" i="1" dirty="0" smtClean="0">
                            <a:latin typeface="Cambria Math" panose="02040503050406030204" pitchFamily="18" charset="0"/>
                          </a:rPr>
                        </m:ctrlPr>
                      </m:sSubPr>
                      <m:e>
                        <m:r>
                          <a:rPr lang="en-US" sz="2400" b="0" i="1" dirty="0" smtClean="0">
                            <a:latin typeface="Cambria Math" panose="02040503050406030204" pitchFamily="18" charset="0"/>
                          </a:rPr>
                          <m:t>𝑡</m:t>
                        </m:r>
                      </m:e>
                      <m:sub>
                        <m:r>
                          <a:rPr lang="en-US" sz="2400" b="0" i="1" dirty="0" smtClean="0">
                            <a:latin typeface="Cambria Math" panose="02040503050406030204" pitchFamily="18" charset="0"/>
                          </a:rPr>
                          <m:t>0</m:t>
                        </m:r>
                      </m:sub>
                    </m:sSub>
                    <m:r>
                      <a:rPr lang="en-US" sz="2400" b="0" i="1" dirty="0" smtClean="0">
                        <a:latin typeface="Cambria Math" panose="02040503050406030204" pitchFamily="18" charset="0"/>
                      </a:rPr>
                      <m:t>=0,</m:t>
                    </m:r>
                    <m:r>
                      <a:rPr lang="en-US" sz="2400" b="0" i="1" dirty="0" smtClean="0">
                        <a:latin typeface="Cambria Math" panose="02040503050406030204" pitchFamily="18" charset="0"/>
                      </a:rPr>
                      <m:t>  </m:t>
                    </m:r>
                    <m:sSub>
                      <m:sSubPr>
                        <m:ctrlPr>
                          <a:rPr lang="en-US" sz="2400" i="1" dirty="0">
                            <a:latin typeface="Cambria Math" panose="02040503050406030204" pitchFamily="18" charset="0"/>
                          </a:rPr>
                        </m:ctrlPr>
                      </m:sSubPr>
                      <m:e>
                        <m:r>
                          <a:rPr lang="en-US" sz="2400" b="0" i="1" dirty="0" smtClean="0">
                            <a:latin typeface="Cambria Math" panose="02040503050406030204" pitchFamily="18" charset="0"/>
                          </a:rPr>
                          <m:t>𝑝</m:t>
                        </m:r>
                      </m:e>
                      <m:sub>
                        <m:r>
                          <a:rPr lang="en-US" sz="2400" i="1" dirty="0">
                            <a:latin typeface="Cambria Math" panose="02040503050406030204" pitchFamily="18" charset="0"/>
                          </a:rPr>
                          <m:t>0</m:t>
                        </m:r>
                      </m:sub>
                    </m:sSub>
                    <m:r>
                      <a:rPr lang="en-US" sz="2400" i="1" dirty="0">
                        <a:latin typeface="Cambria Math" panose="02040503050406030204" pitchFamily="18" charset="0"/>
                      </a:rPr>
                      <m:t>=</m:t>
                    </m:r>
                    <m:r>
                      <a:rPr lang="en-US" sz="2400" b="0" i="1" dirty="0" smtClean="0">
                        <a:latin typeface="Cambria Math" panose="02040503050406030204" pitchFamily="18" charset="0"/>
                      </a:rPr>
                      <m:t>1,</m:t>
                    </m:r>
                    <m:sSub>
                      <m:sSubPr>
                        <m:ctrlPr>
                          <a:rPr lang="en-US" sz="2400" i="1" dirty="0">
                            <a:latin typeface="Cambria Math" panose="02040503050406030204" pitchFamily="18" charset="0"/>
                          </a:rPr>
                        </m:ctrlPr>
                      </m:sSubPr>
                      <m:e>
                        <m:r>
                          <a:rPr lang="en-US" sz="2400" b="0" i="1" dirty="0" smtClean="0">
                            <a:latin typeface="Cambria Math" panose="02040503050406030204" pitchFamily="18" charset="0"/>
                          </a:rPr>
                          <m:t> </m:t>
                        </m:r>
                        <m:r>
                          <a:rPr lang="en-US" sz="2400" b="0" i="1" dirty="0" smtClean="0">
                            <a:latin typeface="Cambria Math" panose="02040503050406030204" pitchFamily="18" charset="0"/>
                          </a:rPr>
                          <m:t>𝑞</m:t>
                        </m:r>
                      </m:e>
                      <m:sub>
                        <m:r>
                          <a:rPr lang="en-US" sz="2400" i="1" dirty="0">
                            <a:latin typeface="Cambria Math" panose="02040503050406030204" pitchFamily="18" charset="0"/>
                          </a:rPr>
                          <m:t>0</m:t>
                        </m:r>
                      </m:sub>
                    </m:sSub>
                    <m:r>
                      <a:rPr lang="en-US" sz="2400" i="1" dirty="0">
                        <a:latin typeface="Cambria Math" panose="02040503050406030204" pitchFamily="18" charset="0"/>
                      </a:rPr>
                      <m:t>=0</m:t>
                    </m:r>
                  </m:oMath>
                </a14:m>
                <a:r>
                  <a:rPr lang="en-US" sz="2400" dirty="0">
                    <a:latin typeface="+mj-lt"/>
                  </a:rPr>
                  <a:t>		</a:t>
                </a:r>
              </a:p>
            </p:txBody>
          </p:sp>
        </mc:Choice>
        <mc:Fallback>
          <p:sp>
            <p:nvSpPr>
              <p:cNvPr id="9" name="TextBox 8">
                <a:extLst>
                  <a:ext uri="{FF2B5EF4-FFF2-40B4-BE49-F238E27FC236}">
                    <a16:creationId xmlns:a16="http://schemas.microsoft.com/office/drawing/2014/main" id="{D6B46271-A045-F497-4137-58CB9BB934A5}"/>
                  </a:ext>
                </a:extLst>
              </p:cNvPr>
              <p:cNvSpPr txBox="1">
                <a:spLocks noRot="1" noChangeAspect="1" noMove="1" noResize="1" noEditPoints="1" noAdjustHandles="1" noChangeArrowheads="1" noChangeShapeType="1" noTextEdit="1"/>
              </p:cNvSpPr>
              <p:nvPr/>
            </p:nvSpPr>
            <p:spPr>
              <a:xfrm>
                <a:off x="200338" y="1434446"/>
                <a:ext cx="8909164" cy="2533237"/>
              </a:xfrm>
              <a:prstGeom prst="rect">
                <a:avLst/>
              </a:prstGeom>
              <a:blipFill>
                <a:blip r:embed="rId5"/>
                <a:stretch>
                  <a:fillRect/>
                </a:stretch>
              </a:blipFill>
              <a:effectLst>
                <a:outerShdw blurRad="50800" dist="38100" dir="2700000" algn="tl" rotWithShape="0">
                  <a:prstClr val="black">
                    <a:alpha val="40000"/>
                  </a:prstClr>
                </a:outerShdw>
              </a:effectLst>
            </p:spPr>
            <p:txBody>
              <a:bodyPr/>
              <a:lstStyle/>
              <a:p>
                <a:r>
                  <a:rPr lang="en-US">
                    <a:noFill/>
                  </a:rPr>
                  <a:t> </a:t>
                </a:r>
              </a:p>
            </p:txBody>
          </p:sp>
        </mc:Fallback>
      </mc:AlternateContent>
      <p:pic>
        <p:nvPicPr>
          <p:cNvPr id="3" name="Picture 2" descr="Text&#10;&#10;Description automatically generated">
            <a:extLst>
              <a:ext uri="{FF2B5EF4-FFF2-40B4-BE49-F238E27FC236}">
                <a16:creationId xmlns:a16="http://schemas.microsoft.com/office/drawing/2014/main" id="{07F366EF-54A3-40FE-B911-1EE837BFA572}"/>
              </a:ext>
            </a:extLst>
          </p:cNvPr>
          <p:cNvPicPr>
            <a:picLocks noChangeAspect="1"/>
          </p:cNvPicPr>
          <p:nvPr/>
        </p:nvPicPr>
        <p:blipFill rotWithShape="1">
          <a:blip r:embed="rId6"/>
          <a:srcRect r="1340"/>
          <a:stretch/>
        </p:blipFill>
        <p:spPr>
          <a:xfrm>
            <a:off x="152399" y="4051068"/>
            <a:ext cx="11887201" cy="1663700"/>
          </a:xfrm>
          <a:prstGeom prst="rect">
            <a:avLst/>
          </a:prstGeom>
        </p:spPr>
      </p:pic>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703422D0-9C92-871F-D933-81217B2D5382}"/>
                  </a:ext>
                </a:extLst>
              </p:cNvPr>
              <p:cNvSpPr/>
              <p:nvPr/>
            </p:nvSpPr>
            <p:spPr>
              <a:xfrm>
                <a:off x="4543217" y="2281547"/>
                <a:ext cx="3926205" cy="9144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dirty="0">
                    <a:solidFill>
                      <a:sysClr val="windowText" lastClr="000000"/>
                    </a:solidFill>
                  </a:rPr>
                  <a:t> </a:t>
                </a:r>
                <a14:m>
                  <m:oMath xmlns:m="http://schemas.openxmlformats.org/officeDocument/2006/math">
                    <m:f>
                      <m:fPr>
                        <m:ctrlPr>
                          <a:rPr lang="en-US" sz="2800" i="1">
                            <a:solidFill>
                              <a:sysClr val="windowText" lastClr="000000"/>
                            </a:solidFill>
                            <a:latin typeface="Cambria Math" panose="02040503050406030204" pitchFamily="18" charset="0"/>
                          </a:rPr>
                        </m:ctrlPr>
                      </m:fPr>
                      <m:num>
                        <m:r>
                          <a:rPr lang="en-US" sz="2800" i="1">
                            <a:solidFill>
                              <a:sysClr val="windowText" lastClr="000000"/>
                            </a:solidFill>
                            <a:latin typeface="Cambria Math" panose="02040503050406030204" pitchFamily="18" charset="0"/>
                          </a:rPr>
                          <m:t>𝑑𝑝</m:t>
                        </m:r>
                      </m:num>
                      <m:den>
                        <m:r>
                          <a:rPr lang="en-US" sz="2800" i="1">
                            <a:solidFill>
                              <a:sysClr val="windowText" lastClr="000000"/>
                            </a:solidFill>
                            <a:latin typeface="Cambria Math" panose="02040503050406030204" pitchFamily="18" charset="0"/>
                          </a:rPr>
                          <m:t>𝑑𝑡</m:t>
                        </m:r>
                      </m:den>
                    </m:f>
                    <m:r>
                      <a:rPr lang="en-US" sz="2800" i="1">
                        <a:solidFill>
                          <a:sysClr val="windowText" lastClr="000000"/>
                        </a:solidFill>
                        <a:latin typeface="Cambria Math" panose="02040503050406030204" pitchFamily="18" charset="0"/>
                      </a:rPr>
                      <m:t> =−</m:t>
                    </m:r>
                    <m:sSup>
                      <m:sSupPr>
                        <m:ctrlPr>
                          <a:rPr lang="en-US" sz="2800" i="1">
                            <a:solidFill>
                              <a:sysClr val="windowText" lastClr="000000"/>
                            </a:solidFill>
                            <a:latin typeface="Cambria Math" panose="02040503050406030204" pitchFamily="18" charset="0"/>
                          </a:rPr>
                        </m:ctrlPr>
                      </m:sSupPr>
                      <m:e>
                        <m:r>
                          <a:rPr lang="en-US" sz="2800" i="1">
                            <a:solidFill>
                              <a:sysClr val="windowText" lastClr="000000"/>
                            </a:solidFill>
                            <a:latin typeface="Cambria Math" panose="02040503050406030204" pitchFamily="18" charset="0"/>
                            <a:ea typeface="Cambria Math" panose="02040503050406030204" pitchFamily="18" charset="0"/>
                          </a:rPr>
                          <m:t>𝜔</m:t>
                        </m:r>
                      </m:e>
                      <m:sup>
                        <m:r>
                          <a:rPr lang="en-US" sz="2800" i="1">
                            <a:solidFill>
                              <a:sysClr val="windowText" lastClr="000000"/>
                            </a:solidFill>
                            <a:latin typeface="Cambria Math" panose="02040503050406030204" pitchFamily="18" charset="0"/>
                          </a:rPr>
                          <m:t>2</m:t>
                        </m:r>
                      </m:sup>
                    </m:sSup>
                    <m:r>
                      <a:rPr lang="en-US" sz="2800" i="1">
                        <a:solidFill>
                          <a:sysClr val="windowText" lastClr="000000"/>
                        </a:solidFill>
                        <a:latin typeface="Cambria Math" panose="02040503050406030204" pitchFamily="18" charset="0"/>
                      </a:rPr>
                      <m:t>𝑞</m:t>
                    </m:r>
                    <m:r>
                      <a:rPr lang="en-US" sz="2800" i="1">
                        <a:solidFill>
                          <a:sysClr val="windowText" lastClr="000000"/>
                        </a:solidFill>
                        <a:latin typeface="Cambria Math" panose="02040503050406030204" pitchFamily="18" charset="0"/>
                      </a:rPr>
                      <m:t>    ,   </m:t>
                    </m:r>
                    <m:f>
                      <m:fPr>
                        <m:ctrlPr>
                          <a:rPr lang="en-US" sz="2800" i="1">
                            <a:solidFill>
                              <a:sysClr val="windowText" lastClr="000000"/>
                            </a:solidFill>
                            <a:latin typeface="Cambria Math" panose="02040503050406030204" pitchFamily="18" charset="0"/>
                          </a:rPr>
                        </m:ctrlPr>
                      </m:fPr>
                      <m:num>
                        <m:r>
                          <a:rPr lang="en-US" sz="2800" i="1">
                            <a:solidFill>
                              <a:sysClr val="windowText" lastClr="000000"/>
                            </a:solidFill>
                            <a:latin typeface="Cambria Math" panose="02040503050406030204" pitchFamily="18" charset="0"/>
                          </a:rPr>
                          <m:t>𝑑𝑞</m:t>
                        </m:r>
                      </m:num>
                      <m:den>
                        <m:r>
                          <a:rPr lang="en-US" sz="2800" i="1">
                            <a:solidFill>
                              <a:sysClr val="windowText" lastClr="000000"/>
                            </a:solidFill>
                            <a:latin typeface="Cambria Math" panose="02040503050406030204" pitchFamily="18" charset="0"/>
                          </a:rPr>
                          <m:t>𝑑𝑡</m:t>
                        </m:r>
                      </m:den>
                    </m:f>
                    <m:r>
                      <a:rPr lang="en-US" sz="2800" i="1">
                        <a:solidFill>
                          <a:sysClr val="windowText" lastClr="000000"/>
                        </a:solidFill>
                        <a:latin typeface="Cambria Math" panose="02040503050406030204" pitchFamily="18" charset="0"/>
                      </a:rPr>
                      <m:t>=</m:t>
                    </m:r>
                    <m:r>
                      <a:rPr lang="en-US" sz="2800" i="1">
                        <a:solidFill>
                          <a:sysClr val="windowText" lastClr="000000"/>
                        </a:solidFill>
                        <a:latin typeface="Cambria Math" panose="02040503050406030204" pitchFamily="18" charset="0"/>
                      </a:rPr>
                      <m:t>𝑝</m:t>
                    </m:r>
                  </m:oMath>
                </a14:m>
                <a:endParaRPr lang="en-US" sz="2800" dirty="0">
                  <a:solidFill>
                    <a:sysClr val="windowText" lastClr="000000"/>
                  </a:solidFill>
                  <a:latin typeface="Times" pitchFamily="2" charset="0"/>
                </a:endParaRPr>
              </a:p>
            </p:txBody>
          </p:sp>
        </mc:Choice>
        <mc:Fallback xmlns="">
          <p:sp>
            <p:nvSpPr>
              <p:cNvPr id="4" name="Rectangle 3">
                <a:extLst>
                  <a:ext uri="{FF2B5EF4-FFF2-40B4-BE49-F238E27FC236}">
                    <a16:creationId xmlns:a16="http://schemas.microsoft.com/office/drawing/2014/main" id="{703422D0-9C92-871F-D933-81217B2D5382}"/>
                  </a:ext>
                </a:extLst>
              </p:cNvPr>
              <p:cNvSpPr>
                <a:spLocks noRot="1" noChangeAspect="1" noMove="1" noResize="1" noEditPoints="1" noAdjustHandles="1" noChangeArrowheads="1" noChangeShapeType="1" noTextEdit="1"/>
              </p:cNvSpPr>
              <p:nvPr/>
            </p:nvSpPr>
            <p:spPr>
              <a:xfrm>
                <a:off x="4543217" y="2281547"/>
                <a:ext cx="3926205" cy="914400"/>
              </a:xfrm>
              <a:prstGeom prst="rect">
                <a:avLst/>
              </a:prstGeom>
              <a:blipFill>
                <a:blip r:embed="rId7"/>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C824058-1289-302D-7061-DE13542EC74F}"/>
                  </a:ext>
                </a:extLst>
              </p:cNvPr>
              <p:cNvSpPr txBox="1"/>
              <p:nvPr/>
            </p:nvSpPr>
            <p:spPr>
              <a:xfrm>
                <a:off x="234836" y="5961357"/>
                <a:ext cx="7645042" cy="461665"/>
              </a:xfrm>
              <a:prstGeom prst="rect">
                <a:avLst/>
              </a:prstGeom>
              <a:noFill/>
            </p:spPr>
            <p:txBody>
              <a:bodyPr wrap="none" rtlCol="0">
                <a:spAutoFit/>
              </a:bodyPr>
              <a:lstStyle/>
              <a:p>
                <a:r>
                  <a:rPr lang="en-US" sz="2400" dirty="0"/>
                  <a:t>*Provable property: </a:t>
                </a:r>
                <a14:m>
                  <m:oMath xmlns:m="http://schemas.openxmlformats.org/officeDocument/2006/math">
                    <m:sSub>
                      <m:sSubPr>
                        <m:ctrlPr>
                          <a:rPr lang="en-US" sz="2400" i="1" smtClean="0">
                            <a:latin typeface="Cambria Math" panose="02040503050406030204" pitchFamily="18" charset="0"/>
                          </a:rPr>
                        </m:ctrlPr>
                      </m:sSubPr>
                      <m:e>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rPr>
                          <m:t>𝑡</m:t>
                        </m:r>
                        <m:r>
                          <a:rPr lang="en-US" sz="2400" b="0" i="1" smtClean="0">
                            <a:latin typeface="Cambria Math" panose="02040503050406030204" pitchFamily="18" charset="0"/>
                          </a:rPr>
                          <m:t>, </m:t>
                        </m:r>
                        <m:d>
                          <m:dPr>
                            <m:begChr m:val="‖"/>
                            <m:endChr m:val="‖"/>
                            <m:ctrlPr>
                              <a:rPr lang="en-US" sz="2400" i="1" smtClean="0">
                                <a:latin typeface="Cambria Math" panose="02040503050406030204" pitchFamily="18" charset="0"/>
                              </a:rPr>
                            </m:ctrlPr>
                          </m:dPr>
                          <m:e>
                            <m:r>
                              <a:rPr lang="en-US" sz="2400" b="0" i="1" smtClean="0">
                                <a:latin typeface="Cambria Math" panose="02040503050406030204" pitchFamily="18" charset="0"/>
                              </a:rPr>
                              <m:t>(</m:t>
                            </m:r>
                            <m:r>
                              <a:rPr lang="en-US" sz="2400" b="0" i="1" smtClean="0">
                                <a:latin typeface="Cambria Math" panose="02040503050406030204" pitchFamily="18" charset="0"/>
                              </a:rPr>
                              <m:t>𝑝</m:t>
                            </m:r>
                            <m:r>
                              <a:rPr lang="en-US" sz="2400" b="0" i="1" smtClean="0">
                                <a:latin typeface="Cambria Math" panose="02040503050406030204" pitchFamily="18" charset="0"/>
                              </a:rPr>
                              <m:t>(</m:t>
                            </m:r>
                            <m:r>
                              <a:rPr lang="en-US" sz="2400" b="0" i="1" smtClean="0">
                                <a:latin typeface="Cambria Math" panose="02040503050406030204" pitchFamily="18" charset="0"/>
                              </a:rPr>
                              <m:t>𝑡</m:t>
                            </m:r>
                            <m:r>
                              <a:rPr lang="en-US" sz="2400" b="0" i="1" smtClean="0">
                                <a:latin typeface="Cambria Math" panose="02040503050406030204" pitchFamily="18" charset="0"/>
                              </a:rPr>
                              <m:t>),</m:t>
                            </m:r>
                            <m:r>
                              <a:rPr lang="en-US" sz="2400" b="0" i="1" smtClean="0">
                                <a:latin typeface="Cambria Math" panose="02040503050406030204" pitchFamily="18" charset="0"/>
                              </a:rPr>
                              <m:t>𝑞</m:t>
                            </m:r>
                            <m:r>
                              <a:rPr lang="en-US" sz="2400" b="0" i="1" smtClean="0">
                                <a:latin typeface="Cambria Math" panose="02040503050406030204" pitchFamily="18" charset="0"/>
                              </a:rPr>
                              <m:t>(</m:t>
                            </m:r>
                            <m:r>
                              <a:rPr lang="en-US" sz="2400" b="0" i="1" smtClean="0">
                                <a:latin typeface="Cambria Math" panose="02040503050406030204" pitchFamily="18" charset="0"/>
                              </a:rPr>
                              <m:t>𝑡</m:t>
                            </m:r>
                            <m:r>
                              <a:rPr lang="en-US" sz="2400" b="0" i="1" smtClean="0">
                                <a:latin typeface="Cambria Math" panose="02040503050406030204" pitchFamily="18" charset="0"/>
                              </a:rPr>
                              <m:t>))</m:t>
                            </m:r>
                          </m:e>
                        </m:d>
                      </m:e>
                      <m:sub>
                        <m:r>
                          <a:rPr lang="en-US" sz="2400" b="0" i="1" smtClean="0">
                            <a:latin typeface="Cambria Math" panose="02040503050406030204" pitchFamily="18" charset="0"/>
                          </a:rPr>
                          <m:t>2</m:t>
                        </m:r>
                      </m:sub>
                    </m:sSub>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d>
                          <m:dPr>
                            <m:begChr m:val="‖"/>
                            <m:endChr m:val="‖"/>
                            <m:ctrlPr>
                              <a:rPr lang="en-US" sz="2400" i="1">
                                <a:latin typeface="Cambria Math" panose="02040503050406030204" pitchFamily="18" charset="0"/>
                              </a:rPr>
                            </m:ctrlPr>
                          </m:dPr>
                          <m:e>
                            <m:r>
                              <a:rPr lang="en-US" sz="2400" i="1">
                                <a:latin typeface="Cambria Math" panose="02040503050406030204" pitchFamily="18" charset="0"/>
                              </a:rPr>
                              <m:t>(</m:t>
                            </m:r>
                            <m:r>
                              <a:rPr lang="en-US" sz="2400" i="1">
                                <a:latin typeface="Cambria Math" panose="02040503050406030204" pitchFamily="18" charset="0"/>
                              </a:rPr>
                              <m:t>𝑝</m:t>
                            </m:r>
                            <m:r>
                              <a:rPr lang="en-US" sz="2400" i="1">
                                <a:latin typeface="Cambria Math" panose="02040503050406030204" pitchFamily="18" charset="0"/>
                              </a:rPr>
                              <m:t>(</m:t>
                            </m:r>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𝑡</m:t>
                                </m:r>
                              </m:e>
                              <m:sub>
                                <m:r>
                                  <a:rPr lang="en-US" sz="2400" b="0" i="1" smtClean="0">
                                    <a:latin typeface="Cambria Math" panose="02040503050406030204" pitchFamily="18" charset="0"/>
                                  </a:rPr>
                                  <m:t>0</m:t>
                                </m:r>
                              </m:sub>
                            </m:sSub>
                            <m:r>
                              <a:rPr lang="en-US" sz="2400" i="1">
                                <a:latin typeface="Cambria Math" panose="02040503050406030204" pitchFamily="18" charset="0"/>
                              </a:rPr>
                              <m:t>),</m:t>
                            </m:r>
                            <m:r>
                              <a:rPr lang="en-US" sz="2400" i="1">
                                <a:latin typeface="Cambria Math" panose="02040503050406030204" pitchFamily="18" charset="0"/>
                              </a:rPr>
                              <m:t>𝑞</m:t>
                            </m:r>
                            <m:r>
                              <a:rPr lang="en-US" sz="2400" i="1">
                                <a:latin typeface="Cambria Math" panose="02040503050406030204" pitchFamily="18" charset="0"/>
                              </a:rPr>
                              <m:t>(</m:t>
                            </m:r>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𝑡</m:t>
                                </m:r>
                              </m:e>
                              <m:sub>
                                <m:r>
                                  <a:rPr lang="en-US" sz="2400" b="0" i="1" smtClean="0">
                                    <a:latin typeface="Cambria Math" panose="02040503050406030204" pitchFamily="18" charset="0"/>
                                  </a:rPr>
                                  <m:t>0</m:t>
                                </m:r>
                              </m:sub>
                            </m:sSub>
                            <m:r>
                              <a:rPr lang="en-US" sz="2400" i="1">
                                <a:latin typeface="Cambria Math" panose="02040503050406030204" pitchFamily="18" charset="0"/>
                              </a:rPr>
                              <m:t>))</m:t>
                            </m:r>
                          </m:e>
                        </m:d>
                      </m:e>
                      <m:sub>
                        <m:r>
                          <a:rPr lang="en-US" sz="2400" i="1">
                            <a:latin typeface="Cambria Math" panose="02040503050406030204" pitchFamily="18" charset="0"/>
                          </a:rPr>
                          <m:t>2</m:t>
                        </m:r>
                      </m:sub>
                    </m:sSub>
                  </m:oMath>
                </a14:m>
                <a:endParaRPr lang="en-US" sz="2400" dirty="0"/>
              </a:p>
            </p:txBody>
          </p:sp>
        </mc:Choice>
        <mc:Fallback xmlns="">
          <p:sp>
            <p:nvSpPr>
              <p:cNvPr id="6" name="TextBox 5">
                <a:extLst>
                  <a:ext uri="{FF2B5EF4-FFF2-40B4-BE49-F238E27FC236}">
                    <a16:creationId xmlns:a16="http://schemas.microsoft.com/office/drawing/2014/main" id="{FC824058-1289-302D-7061-DE13542EC74F}"/>
                  </a:ext>
                </a:extLst>
              </p:cNvPr>
              <p:cNvSpPr txBox="1">
                <a:spLocks noRot="1" noChangeAspect="1" noMove="1" noResize="1" noEditPoints="1" noAdjustHandles="1" noChangeArrowheads="1" noChangeShapeType="1" noTextEdit="1"/>
              </p:cNvSpPr>
              <p:nvPr/>
            </p:nvSpPr>
            <p:spPr>
              <a:xfrm>
                <a:off x="234836" y="5961357"/>
                <a:ext cx="7645042" cy="461665"/>
              </a:xfrm>
              <a:prstGeom prst="rect">
                <a:avLst/>
              </a:prstGeom>
              <a:blipFill>
                <a:blip r:embed="rId8"/>
                <a:stretch>
                  <a:fillRect l="-1161" t="-8108" b="-29730"/>
                </a:stretch>
              </a:blipFill>
            </p:spPr>
            <p:txBody>
              <a:bodyPr/>
              <a:lstStyle/>
              <a:p>
                <a:r>
                  <a:rPr lang="en-US">
                    <a:noFill/>
                  </a:rPr>
                  <a:t> </a:t>
                </a:r>
              </a:p>
            </p:txBody>
          </p:sp>
        </mc:Fallback>
      </mc:AlternateContent>
      <p:sp>
        <p:nvSpPr>
          <p:cNvPr id="14" name="Title 1">
            <a:extLst>
              <a:ext uri="{FF2B5EF4-FFF2-40B4-BE49-F238E27FC236}">
                <a16:creationId xmlns:a16="http://schemas.microsoft.com/office/drawing/2014/main" id="{F5F01CBB-676B-A276-B52B-B45B4298562C}"/>
              </a:ext>
            </a:extLst>
          </p:cNvPr>
          <p:cNvSpPr txBox="1">
            <a:spLocks/>
          </p:cNvSpPr>
          <p:nvPr/>
        </p:nvSpPr>
        <p:spPr>
          <a:xfrm>
            <a:off x="200338" y="166018"/>
            <a:ext cx="5778822" cy="1190342"/>
          </a:xfrm>
          <a:prstGeom prst="rect">
            <a:avLst/>
          </a:prstGeom>
          <a:solidFill>
            <a:schemeClr val="bg2">
              <a:lumMod val="90000"/>
            </a:schemeClr>
          </a:solidFill>
        </p:spPr>
        <p:txBody>
          <a:bodyPr vert="horz" lIns="0" tIns="365760" rIns="91440" bIns="2743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t>Model Problem:</a:t>
            </a:r>
          </a:p>
          <a:p>
            <a:pPr algn="ctr"/>
            <a:r>
              <a:rPr lang="en-US" sz="3600" dirty="0"/>
              <a:t>simple harmonic oscillator</a:t>
            </a:r>
          </a:p>
        </p:txBody>
      </p:sp>
      <p:pic>
        <p:nvPicPr>
          <p:cNvPr id="16" name="Picture 15">
            <a:extLst>
              <a:ext uri="{FF2B5EF4-FFF2-40B4-BE49-F238E27FC236}">
                <a16:creationId xmlns:a16="http://schemas.microsoft.com/office/drawing/2014/main" id="{E4DC8B80-CE7B-7DE0-6B8F-2F611B16CA74}"/>
              </a:ext>
            </a:extLst>
          </p:cNvPr>
          <p:cNvPicPr>
            <a:picLocks noChangeAspect="1"/>
          </p:cNvPicPr>
          <p:nvPr/>
        </p:nvPicPr>
        <p:blipFill>
          <a:blip r:embed="rId9"/>
          <a:stretch>
            <a:fillRect/>
          </a:stretch>
        </p:blipFill>
        <p:spPr>
          <a:xfrm>
            <a:off x="6095999" y="230254"/>
            <a:ext cx="901700" cy="1092200"/>
          </a:xfrm>
          <a:prstGeom prst="rect">
            <a:avLst/>
          </a:prstGeom>
        </p:spPr>
      </p:pic>
      <p:pic>
        <p:nvPicPr>
          <p:cNvPr id="25" name="Audio 24">
            <a:hlinkClick r:id="" action="ppaction://media"/>
            <a:extLst>
              <a:ext uri="{FF2B5EF4-FFF2-40B4-BE49-F238E27FC236}">
                <a16:creationId xmlns:a16="http://schemas.microsoft.com/office/drawing/2014/main" id="{A691196C-1E34-E973-ED2F-E4E54184D414}"/>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998811928"/>
      </p:ext>
    </p:extLst>
  </p:cSld>
  <p:clrMapOvr>
    <a:masterClrMapping/>
  </p:clrMapOvr>
  <mc:AlternateContent xmlns:mc="http://schemas.openxmlformats.org/markup-compatibility/2006" xmlns:p14="http://schemas.microsoft.com/office/powerpoint/2010/main">
    <mc:Choice Requires="p14">
      <p:transition spd="slow" p14:dur="2000" advTm="65962"/>
    </mc:Choice>
    <mc:Fallback xmlns="">
      <p:transition spd="slow" advTm="6596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5"/>
                </p:tgtEl>
              </p:cMediaNode>
            </p:audio>
          </p:childTnLst>
        </p:cTn>
      </p:par>
    </p:tnLst>
  </p:timing>
  <p:extLst>
    <p:ext uri="{3A86A75C-4F4B-4683-9AE1-C65F6400EC91}">
      <p14:laserTraceLst xmlns:p14="http://schemas.microsoft.com/office/powerpoint/2010/main">
        <p14:tracePtLst>
          <p14:tracePt t="176" x="5080000" y="4122738"/>
          <p14:tracePt t="287" x="5062538" y="4122738"/>
          <p14:tracePt t="303" x="5037138" y="4122738"/>
          <p14:tracePt t="314" x="5021263" y="4122738"/>
          <p14:tracePt t="319" x="4986338" y="4122738"/>
          <p14:tracePt t="327" x="4945063" y="4122738"/>
          <p14:tracePt t="335" x="4902200" y="4122738"/>
          <p14:tracePt t="344" x="4843463" y="4097338"/>
          <p14:tracePt t="352" x="4732338" y="4046538"/>
          <p14:tracePt t="360" x="4648200" y="3987800"/>
          <p14:tracePt t="368" x="4529138" y="3911600"/>
          <p14:tracePt t="376" x="4411663" y="3827463"/>
          <p14:tracePt t="385" x="4300538" y="3733800"/>
          <p14:tracePt t="392" x="4241800" y="3675063"/>
          <p14:tracePt t="404" x="4140200" y="3589338"/>
          <p14:tracePt t="411" x="4046538" y="3497263"/>
          <p14:tracePt t="422" x="3970338" y="3403600"/>
          <p14:tracePt t="429" x="3903663" y="3335338"/>
          <p14:tracePt t="439" x="3868738" y="3302000"/>
          <p14:tracePt t="447" x="3827463" y="3259138"/>
          <p14:tracePt t="456" x="3792538" y="3225800"/>
          <p14:tracePt t="464" x="3776663" y="3200400"/>
          <p14:tracePt t="471" x="3767138" y="3182938"/>
          <p14:tracePt t="481" x="3767138" y="3167063"/>
          <p14:tracePt t="483" x="3751263" y="3167063"/>
          <p14:tracePt t="499" x="3751263" y="3149600"/>
          <p14:tracePt t="603" x="3767138" y="3149600"/>
          <p14:tracePt t="630" x="3776663" y="3149600"/>
          <p14:tracePt t="636" x="3776663" y="3141663"/>
          <p14:tracePt t="644" x="3792538" y="3141663"/>
          <p14:tracePt t="661" x="3810000" y="3124200"/>
          <p14:tracePt t="669" x="3843338" y="3124200"/>
          <p14:tracePt t="677" x="3852863" y="3106738"/>
          <p14:tracePt t="685" x="3903663" y="3090863"/>
          <p14:tracePt t="693" x="3944938" y="3081338"/>
          <p14:tracePt t="701" x="4005263" y="3048000"/>
          <p14:tracePt t="709" x="4081463" y="3030538"/>
          <p14:tracePt t="717" x="4165600" y="3005138"/>
          <p14:tracePt t="726" x="4241800" y="2971800"/>
          <p14:tracePt t="734" x="4318000" y="2954338"/>
          <p14:tracePt t="742" x="4360863" y="2954338"/>
          <p14:tracePt t="750" x="4411663" y="2946400"/>
          <p14:tracePt t="758" x="4470400" y="2928938"/>
          <p14:tracePt t="766" x="4495800" y="2928938"/>
          <p14:tracePt t="774" x="4529138" y="2913063"/>
          <p14:tracePt t="782" x="4538663" y="2913063"/>
          <p14:tracePt t="791" x="4554538" y="2913063"/>
          <p14:tracePt t="815" x="4572000" y="2913063"/>
          <p14:tracePt t="847" x="4572000" y="2895600"/>
          <p14:tracePt t="8540" x="4665663" y="2895600"/>
          <p14:tracePt t="8544" x="4749800" y="2887663"/>
          <p14:tracePt t="8556" x="4868863" y="2887663"/>
          <p14:tracePt t="8559" x="5046663" y="2852738"/>
          <p14:tracePt t="8573" x="5240338" y="2836863"/>
          <p14:tracePt t="8577" x="5486400" y="2811463"/>
          <p14:tracePt t="8589" x="5935663" y="2751138"/>
          <p14:tracePt t="8593" x="6096000" y="2735263"/>
          <p14:tracePt t="8606" x="6367463" y="2717800"/>
          <p14:tracePt t="8609" x="6646863" y="2700338"/>
          <p14:tracePt t="8623" x="6891338" y="2700338"/>
          <p14:tracePt t="8626" x="6977063" y="2700338"/>
          <p14:tracePt t="8640" x="7154863" y="2700338"/>
          <p14:tracePt t="8643" x="7307263" y="2700338"/>
          <p14:tracePt t="8656" x="7366000" y="2700338"/>
          <p14:tracePt t="8659" x="7459663" y="2700338"/>
          <p14:tracePt t="8673" x="7526338" y="2717800"/>
          <p14:tracePt t="8674" x="7577138" y="2717800"/>
          <p14:tracePt t="8681" x="7602538" y="2735263"/>
          <p14:tracePt t="8690" x="7637463" y="2735263"/>
          <p14:tracePt t="8697" x="7637463" y="2751138"/>
          <p14:tracePt t="8707" x="7653338" y="2751138"/>
          <p14:tracePt t="8771" x="7637463" y="2751138"/>
          <p14:tracePt t="8779" x="7620000" y="2751138"/>
          <p14:tracePt t="8787" x="7586663" y="2751138"/>
          <p14:tracePt t="8795" x="7543800" y="2751138"/>
          <p14:tracePt t="8803" x="7518400" y="2751138"/>
          <p14:tracePt t="8812" x="7467600" y="2751138"/>
          <p14:tracePt t="8819" x="7442200" y="2751138"/>
          <p14:tracePt t="8827" x="7408863" y="2751138"/>
          <p14:tracePt t="8835" x="7383463" y="2751138"/>
          <p14:tracePt t="8844" x="7348538" y="2751138"/>
          <p14:tracePt t="8852" x="7332663" y="2751138"/>
          <p14:tracePt t="8860" x="7307263" y="2751138"/>
          <p14:tracePt t="8876" x="7289800" y="2751138"/>
          <p14:tracePt t="8990" x="7289800" y="2760663"/>
          <p14:tracePt t="9729" x="7272338" y="2760663"/>
          <p14:tracePt t="9737" x="7246938" y="2760663"/>
          <p14:tracePt t="9746" x="7205663" y="2760663"/>
          <p14:tracePt t="9754" x="7129463" y="2760663"/>
          <p14:tracePt t="9762" x="7035800" y="2760663"/>
          <p14:tracePt t="9770" x="6934200" y="2760663"/>
          <p14:tracePt t="10345" x="4826000" y="2836863"/>
          <p14:tracePt t="10411" x="4808538" y="2836863"/>
          <p14:tracePt t="11964" x="4843463" y="2836863"/>
          <p14:tracePt t="11964" x="5021263" y="2836863"/>
          <p14:tracePt t="12005" x="5435600" y="2887663"/>
          <p14:tracePt t="12093" x="5722938" y="2913063"/>
          <p14:tracePt t="12094" x="5808663" y="2954338"/>
          <p14:tracePt t="12179" x="5824538" y="2954338"/>
          <p14:tracePt t="12225" x="5842000" y="2954338"/>
          <p14:tracePt t="12314" x="5859463" y="2954338"/>
          <p14:tracePt t="12498" x="5875338" y="2954338"/>
          <p14:tracePt t="12498" x="5976938" y="2946400"/>
          <p14:tracePt t="12499" x="5994400" y="2946400"/>
          <p14:tracePt t="12589" x="6053138" y="2928938"/>
          <p14:tracePt t="15171" x="6037263" y="2928938"/>
          <p14:tracePt t="15180" x="6002338" y="2928938"/>
          <p14:tracePt t="15187" x="5994400" y="2928938"/>
          <p14:tracePt t="15195" x="5976938" y="2928938"/>
          <p14:tracePt t="15203" x="5943600" y="2928938"/>
          <p14:tracePt t="15212" x="5900738" y="2928938"/>
          <p14:tracePt t="15220" x="5824538" y="2928938"/>
          <p14:tracePt t="15228" x="5765800" y="2928938"/>
          <p14:tracePt t="15236" x="5646738" y="2928938"/>
          <p14:tracePt t="15244" x="5545138" y="2928938"/>
          <p14:tracePt t="15252" x="5392738" y="2928938"/>
          <p14:tracePt t="15260" x="5240338" y="2928938"/>
          <p14:tracePt t="15268" x="5046663" y="2913063"/>
          <p14:tracePt t="15277" x="4843463" y="2870200"/>
          <p14:tracePt t="15285" x="4605338" y="2836863"/>
          <p14:tracePt t="15293" x="4360863" y="2794000"/>
          <p14:tracePt t="15301" x="4122738" y="2751138"/>
          <p14:tracePt t="15309" x="3911600" y="2700338"/>
          <p14:tracePt t="15317" x="3810000" y="2674938"/>
          <p14:tracePt t="15325" x="3649663" y="2633663"/>
          <p14:tracePt t="15333" x="3513138" y="2598738"/>
          <p14:tracePt t="15342" x="3462338" y="2582863"/>
          <p14:tracePt t="15350" x="3378200" y="2557463"/>
          <p14:tracePt t="15358" x="3302000" y="2540000"/>
          <p14:tracePt t="15366" x="3259138" y="2522538"/>
          <p14:tracePt t="15374" x="3243263" y="2506663"/>
          <p14:tracePt t="15382" x="3208338" y="2497138"/>
          <p14:tracePt t="15398" x="3200400" y="2497138"/>
          <p14:tracePt t="15407" x="3200400" y="2481263"/>
          <p14:tracePt t="15512" x="3200400" y="2463800"/>
          <p14:tracePt t="15520" x="3182938" y="2463800"/>
          <p14:tracePt t="15544" x="3167063" y="2463800"/>
          <p14:tracePt t="15561" x="3149600" y="2463800"/>
          <p14:tracePt t="15577" x="3141663" y="2463800"/>
          <p14:tracePt t="15593" x="3124200" y="2463800"/>
          <p14:tracePt t="15617" x="3106738" y="2463800"/>
          <p14:tracePt t="15650" x="3090863" y="2463800"/>
          <p14:tracePt t="15682" x="3081338" y="2463800"/>
          <p14:tracePt t="15699" x="3065463" y="2463800"/>
          <p14:tracePt t="15731" x="3048000" y="2463800"/>
          <p14:tracePt t="19098" x="3048000" y="2481263"/>
          <p14:tracePt t="19112" x="3048000" y="2557463"/>
          <p14:tracePt t="19116" x="3030538" y="2616200"/>
          <p14:tracePt t="19129" x="3030538" y="2692400"/>
          <p14:tracePt t="19133" x="3014663" y="2760663"/>
          <p14:tracePt t="19146" x="3014663" y="2836863"/>
          <p14:tracePt t="19150" x="3005138" y="2895600"/>
          <p14:tracePt t="19162" x="3005138" y="2946400"/>
          <p14:tracePt t="19167" x="3005138" y="3005138"/>
          <p14:tracePt t="19179" x="3005138" y="3065463"/>
          <p14:tracePt t="19183" x="3005138" y="3141663"/>
          <p14:tracePt t="19196" x="3005138" y="3149600"/>
          <p14:tracePt t="19199" x="3005138" y="3243263"/>
          <p14:tracePt t="19212" x="3005138" y="3259138"/>
          <p14:tracePt t="19217" x="3005138" y="3319463"/>
          <p14:tracePt t="19230" x="3005138" y="3360738"/>
          <p14:tracePt t="19231" x="3005138" y="3395663"/>
          <p14:tracePt t="19238" x="3005138" y="3436938"/>
          <p14:tracePt t="19246" x="3005138" y="3462338"/>
          <p14:tracePt t="19254" x="3014663" y="3497263"/>
          <p14:tracePt t="19262" x="3014663" y="3538538"/>
          <p14:tracePt t="19270" x="3014663" y="3573463"/>
          <p14:tracePt t="19279" x="3030538" y="3598863"/>
          <p14:tracePt t="19287" x="3030538" y="3632200"/>
          <p14:tracePt t="19296" x="3048000" y="3649663"/>
          <p14:tracePt t="19303" x="3048000" y="3675063"/>
          <p14:tracePt t="19312" x="3048000" y="3690938"/>
          <p14:tracePt t="19319" x="3065463" y="3708400"/>
          <p14:tracePt t="19329" x="3065463" y="3716338"/>
          <p14:tracePt t="19337" x="3081338" y="3733800"/>
          <p14:tracePt t="19345" x="3081338" y="3751263"/>
          <p14:tracePt t="19360" x="3090863" y="3767138"/>
          <p14:tracePt t="19384" x="3106738" y="3776663"/>
          <p14:tracePt t="20092" x="3141663" y="3776663"/>
          <p14:tracePt t="20101" x="3167063" y="3776663"/>
          <p14:tracePt t="20108" x="3208338" y="3792538"/>
          <p14:tracePt t="20117" x="3243263" y="3792538"/>
          <p14:tracePt t="20124" x="3268663" y="3810000"/>
          <p14:tracePt t="20131" x="3319463" y="3827463"/>
          <p14:tracePt t="20139" x="3360738" y="3827463"/>
          <p14:tracePt t="20148" x="3436938" y="3843338"/>
          <p14:tracePt t="20156" x="3522663" y="3843338"/>
          <p14:tracePt t="20164" x="3598863" y="3852863"/>
          <p14:tracePt t="20172" x="3632200" y="3852863"/>
          <p14:tracePt t="20181" x="3690938" y="3852863"/>
          <p14:tracePt t="20189" x="3733800" y="3868738"/>
          <p14:tracePt t="20196" x="3767138" y="3868738"/>
          <p14:tracePt t="20205" x="3776663" y="3868738"/>
          <p14:tracePt t="20213" x="3792538" y="3868738"/>
          <p14:tracePt t="20221" x="3810000" y="3868738"/>
          <p14:tracePt t="20229" x="3827463" y="3868738"/>
          <p14:tracePt t="20253" x="3843338" y="3868738"/>
          <p14:tracePt t="20262" x="3852863" y="3868738"/>
          <p14:tracePt t="20278" x="3886200" y="3868738"/>
          <p14:tracePt t="20286" x="3903663" y="3868738"/>
          <p14:tracePt t="20295" x="3944938" y="3868738"/>
          <p14:tracePt t="20302" x="3987800" y="3868738"/>
          <p14:tracePt t="20311" x="4030663" y="3868738"/>
          <p14:tracePt t="20318" x="4081463" y="3868738"/>
          <p14:tracePt t="20326" x="4106863" y="3868738"/>
          <p14:tracePt t="20334" x="4183063" y="3868738"/>
          <p14:tracePt t="20345" x="4198938" y="3868738"/>
          <p14:tracePt t="20351" x="4275138" y="3868738"/>
          <p14:tracePt t="20359" x="4318000" y="3868738"/>
          <p14:tracePt t="20367" x="4360863" y="3852863"/>
          <p14:tracePt t="20375" x="4394200" y="3852863"/>
          <p14:tracePt t="20383" x="4419600" y="3852863"/>
          <p14:tracePt t="20391" x="4452938" y="3852863"/>
          <p14:tracePt t="20400" x="4478338" y="3843338"/>
          <p14:tracePt t="20408" x="4495800" y="3843338"/>
          <p14:tracePt t="20416" x="4513263" y="3843338"/>
          <p14:tracePt t="20424" x="4529138" y="3843338"/>
          <p14:tracePt t="20432" x="4538663" y="3843338"/>
          <p14:tracePt t="21116" x="4554538" y="3843338"/>
          <p14:tracePt t="21123" x="4572000" y="3843338"/>
          <p14:tracePt t="21131" x="4614863" y="3843338"/>
          <p14:tracePt t="21139" x="4648200" y="3827463"/>
          <p14:tracePt t="21149" x="4706938" y="3827463"/>
          <p14:tracePt t="21155" x="4749800" y="3827463"/>
          <p14:tracePt t="21163" x="4792663" y="3827463"/>
          <p14:tracePt t="21171" x="4859338" y="3827463"/>
          <p14:tracePt t="21179" x="4884738" y="3827463"/>
          <p14:tracePt t="21188" x="4978400" y="3827463"/>
          <p14:tracePt t="21195" x="4986338" y="3827463"/>
          <p14:tracePt t="21204" x="5080000" y="3827463"/>
          <p14:tracePt t="21212" x="5097463" y="3827463"/>
          <p14:tracePt t="21220" x="5173663" y="3827463"/>
          <p14:tracePt t="21228" x="5181600" y="3827463"/>
          <p14:tracePt t="21236" x="5214938" y="3827463"/>
          <p14:tracePt t="21244" x="5257800" y="3827463"/>
          <p14:tracePt t="21252" x="5291138" y="3827463"/>
          <p14:tracePt t="21261" x="5316538" y="3827463"/>
          <p14:tracePt t="21269" x="5334000" y="3843338"/>
          <p14:tracePt t="21277" x="5351463" y="3843338"/>
          <p14:tracePt t="21293" x="5367338" y="3852863"/>
          <p14:tracePt t="21302" x="5376863" y="3852863"/>
          <p14:tracePt t="21325" x="5392738" y="3852863"/>
          <p14:tracePt t="21423" x="5410200" y="3852863"/>
          <p14:tracePt t="21431" x="5427663" y="3852863"/>
          <p14:tracePt t="21439" x="5435600" y="3852863"/>
          <p14:tracePt t="21448" x="5453063" y="3852863"/>
          <p14:tracePt t="21463" x="5468938" y="3852863"/>
          <p14:tracePt t="21472" x="5486400" y="3852863"/>
          <p14:tracePt t="21480" x="5494338" y="3852863"/>
          <p14:tracePt t="21488" x="5511800" y="3852863"/>
          <p14:tracePt t="21496" x="5529263" y="3852863"/>
          <p14:tracePt t="21504" x="5545138" y="3852863"/>
          <p14:tracePt t="21512" x="5554663" y="3852863"/>
          <p14:tracePt t="21520" x="5570538" y="3852863"/>
          <p14:tracePt t="21537" x="5588000" y="3852863"/>
          <p14:tracePt t="21553" x="5605463" y="3852863"/>
          <p14:tracePt t="21577" x="5621338" y="3852863"/>
          <p14:tracePt t="23794" x="5605463" y="3868738"/>
          <p14:tracePt t="23803" x="5588000" y="3886200"/>
          <p14:tracePt t="23811" x="5570538" y="3903663"/>
          <p14:tracePt t="23827" x="5554663" y="3911600"/>
          <p14:tracePt t="23835" x="5545138" y="3944938"/>
          <p14:tracePt t="23843" x="5545138" y="3962400"/>
          <p14:tracePt t="23852" x="5529263" y="3970338"/>
          <p14:tracePt t="23860" x="5529263" y="3987800"/>
          <p14:tracePt t="23868" x="5511800" y="4005263"/>
          <p14:tracePt t="23876" x="5494338" y="4046538"/>
          <p14:tracePt t="23884" x="5486400" y="4081463"/>
          <p14:tracePt t="23892" x="5468938" y="4097338"/>
          <p14:tracePt t="23900" x="5453063" y="4122738"/>
          <p14:tracePt t="23908" x="5427663" y="4165600"/>
          <p14:tracePt t="23916" x="5410200" y="4183063"/>
          <p14:tracePt t="23925" x="5376863" y="4224338"/>
          <p14:tracePt t="23933" x="5351463" y="4275138"/>
          <p14:tracePt t="23941" x="5316538" y="4300538"/>
          <p14:tracePt t="23949" x="5275263" y="4335463"/>
          <p14:tracePt t="23957" x="5232400" y="4376738"/>
          <p14:tracePt t="23965" x="5173663" y="4419600"/>
          <p14:tracePt t="23974" x="5113338" y="4470400"/>
          <p14:tracePt t="23981" x="5037138" y="4513263"/>
          <p14:tracePt t="23991" x="4945063" y="4554538"/>
          <p14:tracePt t="23998" x="4868863" y="4589463"/>
          <p14:tracePt t="24007" x="4706938" y="4665663"/>
          <p14:tracePt t="24014" x="4648200" y="4691063"/>
          <p14:tracePt t="24022" x="4478338" y="4767263"/>
          <p14:tracePt t="24030" x="4351338" y="4826000"/>
          <p14:tracePt t="24040" x="4224338" y="4868863"/>
          <p14:tracePt t="24046" x="4165600" y="4902200"/>
          <p14:tracePt t="24055" x="4030663" y="4945063"/>
          <p14:tracePt t="24063" x="3929063" y="4978400"/>
          <p14:tracePt t="24071" x="3827463" y="5003800"/>
          <p14:tracePt t="24079" x="3733800" y="5046663"/>
          <p14:tracePt t="24087" x="3649663" y="5062538"/>
          <p14:tracePt t="24095" x="3573463" y="5080000"/>
          <p14:tracePt t="24103" x="3497263" y="5097463"/>
          <p14:tracePt t="24111" x="3462338" y="5113338"/>
          <p14:tracePt t="24119" x="3421063" y="5113338"/>
          <p14:tracePt t="24128" x="3360738" y="5113338"/>
          <p14:tracePt t="24136" x="3335338" y="5122863"/>
          <p14:tracePt t="24144" x="3302000" y="5122863"/>
          <p14:tracePt t="24152" x="3284538" y="5122863"/>
          <p14:tracePt t="24160" x="3259138" y="5122863"/>
          <p14:tracePt t="24176" x="3243263" y="5122863"/>
          <p14:tracePt t="24184" x="3225800" y="5122863"/>
          <p14:tracePt t="24209" x="3208338" y="5122863"/>
          <p14:tracePt t="24217" x="3208338" y="5138738"/>
          <p14:tracePt t="24225" x="3200400" y="5138738"/>
          <p14:tracePt t="24249" x="3200400" y="5156200"/>
          <p14:tracePt t="24509" x="3149600" y="5156200"/>
          <p14:tracePt t="24517" x="3124200" y="5156200"/>
          <p14:tracePt t="24526" x="3090863" y="5156200"/>
          <p14:tracePt t="24534" x="3065463" y="5156200"/>
          <p14:tracePt t="24542" x="3014663" y="5156200"/>
          <p14:tracePt t="24550" x="2989263" y="5173663"/>
          <p14:tracePt t="24558" x="2954338" y="5173663"/>
          <p14:tracePt t="24566" x="2887663" y="5181600"/>
          <p14:tracePt t="24574" x="2811463" y="5181600"/>
          <p14:tracePt t="24583" x="2751138" y="5199063"/>
          <p14:tracePt t="24591" x="2692400" y="5199063"/>
          <p14:tracePt t="24599" x="2659063" y="5199063"/>
          <p14:tracePt t="24607" x="2616200" y="5199063"/>
          <p14:tracePt t="24615" x="2573338" y="5199063"/>
          <p14:tracePt t="24623" x="2522538" y="5199063"/>
          <p14:tracePt t="24631" x="2497138" y="5199063"/>
          <p14:tracePt t="24639" x="2463800" y="5199063"/>
          <p14:tracePt t="24647" x="2446338" y="5199063"/>
          <p14:tracePt t="24656" x="2438400" y="5199063"/>
          <p14:tracePt t="24664" x="2420938" y="5199063"/>
          <p14:tracePt t="24672" x="2405063" y="5199063"/>
          <p14:tracePt t="24689" x="2387600" y="5199063"/>
          <p14:tracePt t="24720" x="2379663" y="5199063"/>
          <p14:tracePt t="24769" x="2362200" y="5199063"/>
          <p14:tracePt t="24802" x="2344738" y="5214938"/>
          <p14:tracePt t="24818" x="2328863" y="5214938"/>
          <p14:tracePt t="24842" x="2319338" y="5214938"/>
          <p14:tracePt t="24867" x="2303463" y="5214938"/>
          <p14:tracePt t="25110" x="2286000" y="5214938"/>
          <p14:tracePt t="25119" x="2268538" y="5214938"/>
          <p14:tracePt t="25135" x="2252663" y="5214938"/>
          <p14:tracePt t="25143" x="2243138" y="5214938"/>
          <p14:tracePt t="25151" x="2227263" y="5214938"/>
          <p14:tracePt t="25159" x="2209800" y="5214938"/>
          <p14:tracePt t="25168" x="2192338" y="5214938"/>
          <p14:tracePt t="25175" x="2184400" y="5214938"/>
          <p14:tracePt t="25184" x="2166938" y="5214938"/>
          <p14:tracePt t="25192" x="2151063" y="5214938"/>
          <p14:tracePt t="25200" x="2133600" y="5214938"/>
          <p14:tracePt t="25208" x="2125663" y="5214938"/>
          <p14:tracePt t="25224" x="2108200" y="5214938"/>
          <p14:tracePt t="25240" x="2090738" y="5214938"/>
          <p14:tracePt t="25256" x="2074863" y="5214938"/>
          <p14:tracePt t="25265" x="2065338" y="5214938"/>
          <p14:tracePt t="25273" x="2049463" y="5214938"/>
          <p14:tracePt t="25289" x="2032000" y="5214938"/>
          <p14:tracePt t="25298" x="2014538" y="5214938"/>
          <p14:tracePt t="25305" x="1989138" y="5214938"/>
          <p14:tracePt t="25315" x="1973263" y="5214938"/>
          <p14:tracePt t="25322" x="1938338" y="5214938"/>
          <p14:tracePt t="25331" x="1930400" y="5214938"/>
          <p14:tracePt t="25338" x="1897063" y="5214938"/>
          <p14:tracePt t="25346" x="1871663" y="5214938"/>
          <p14:tracePt t="25354" x="1836738" y="5214938"/>
          <p14:tracePt t="25362" x="1811338" y="5214938"/>
          <p14:tracePt t="25370" x="1778000" y="5214938"/>
          <p14:tracePt t="25379" x="1744663" y="5214938"/>
          <p14:tracePt t="25387" x="1719263" y="5214938"/>
          <p14:tracePt t="25395" x="1684338" y="5214938"/>
          <p14:tracePt t="25403" x="1658938" y="5214938"/>
          <p14:tracePt t="25411" x="1643063" y="5214938"/>
          <p14:tracePt t="25419" x="1625600" y="5214938"/>
          <p14:tracePt t="25427" x="1617663" y="5199063"/>
          <p14:tracePt t="25435" x="1600200" y="5199063"/>
          <p14:tracePt t="25452" x="1582738" y="5199063"/>
          <p14:tracePt t="25468" x="1566863" y="5199063"/>
          <p14:tracePt t="25484" x="1557338" y="5199063"/>
          <p14:tracePt t="25500" x="1541463" y="5181600"/>
          <p14:tracePt t="25517" x="1524000" y="5181600"/>
          <p14:tracePt t="25533" x="1506538" y="5181600"/>
          <p14:tracePt t="25549" x="1490663" y="5181600"/>
          <p14:tracePt t="25565" x="1481138" y="5181600"/>
          <p14:tracePt t="25573" x="1481138" y="5173663"/>
          <p14:tracePt t="25590" x="1465263" y="5173663"/>
          <p14:tracePt t="25622" x="1447800" y="5173663"/>
          <p14:tracePt t="25736" x="1430338" y="5173663"/>
          <p14:tracePt t="26111" x="1447800" y="5173663"/>
          <p14:tracePt t="26199" x="1447800" y="5156200"/>
          <p14:tracePt t="26231" x="1447800" y="5138738"/>
          <p14:tracePt t="26248" x="1447800" y="5122863"/>
          <p14:tracePt t="26265" x="1447800" y="5113338"/>
          <p14:tracePt t="26281" x="1465263" y="5113338"/>
          <p14:tracePt t="26288" x="1481138" y="5097463"/>
          <p14:tracePt t="26305" x="1490663" y="5080000"/>
          <p14:tracePt t="26313" x="1506538" y="5080000"/>
          <p14:tracePt t="26321" x="1524000" y="5080000"/>
          <p14:tracePt t="26331" x="1557338" y="5080000"/>
          <p14:tracePt t="26337" x="1566863" y="5062538"/>
          <p14:tracePt t="26345" x="1582738" y="5062538"/>
          <p14:tracePt t="26353" x="1600200" y="5062538"/>
          <p14:tracePt t="26361" x="1617663" y="5062538"/>
          <p14:tracePt t="26378" x="1625600" y="5062538"/>
          <p14:tracePt t="26394" x="1643063" y="5062538"/>
          <p14:tracePt t="28327" x="1658938" y="5062538"/>
          <p14:tracePt t="28335" x="1676400" y="5062538"/>
          <p14:tracePt t="28344" x="1684338" y="5080000"/>
          <p14:tracePt t="28351" x="1735138" y="5080000"/>
          <p14:tracePt t="28360" x="1778000" y="5097463"/>
          <p14:tracePt t="28368" x="1836738" y="5097463"/>
          <p14:tracePt t="28376" x="1955800" y="5113338"/>
          <p14:tracePt t="28384" x="2065338" y="5113338"/>
          <p14:tracePt t="28392" x="2209800" y="5122863"/>
          <p14:tracePt t="28400" x="2379663" y="5122863"/>
          <p14:tracePt t="28408" x="2573338" y="5138738"/>
          <p14:tracePt t="28416" x="2760663" y="5138738"/>
          <p14:tracePt t="28424" x="2989263" y="5138738"/>
          <p14:tracePt t="28432" x="3200400" y="5138738"/>
          <p14:tracePt t="28441" x="3421063" y="5138738"/>
          <p14:tracePt t="28449" x="3614738" y="5138738"/>
          <p14:tracePt t="28457" x="3690938" y="5156200"/>
          <p14:tracePt t="28465" x="3852863" y="5173663"/>
          <p14:tracePt t="28473" x="4005263" y="5199063"/>
          <p14:tracePt t="28481" x="4106863" y="5214938"/>
          <p14:tracePt t="28490" x="4198938" y="5232400"/>
          <p14:tracePt t="28498" x="4241800" y="5240338"/>
          <p14:tracePt t="28506" x="4351338" y="5275263"/>
          <p14:tracePt t="28514" x="4419600" y="5291138"/>
          <p14:tracePt t="28523" x="4470400" y="5300663"/>
          <p14:tracePt t="28530" x="4529138" y="5300663"/>
          <p14:tracePt t="28539" x="4572000" y="5300663"/>
          <p14:tracePt t="28546" x="4614863" y="5316538"/>
          <p14:tracePt t="28556" x="4648200" y="5316538"/>
          <p14:tracePt t="28563" x="4691063" y="5316538"/>
          <p14:tracePt t="28572" x="4724400" y="5316538"/>
          <p14:tracePt t="28579" x="4749800" y="5316538"/>
          <p14:tracePt t="28589" x="4783138" y="5334000"/>
          <p14:tracePt t="28595" x="4792663" y="5334000"/>
          <p14:tracePt t="28606" x="4808538" y="5334000"/>
          <p14:tracePt t="28619" x="4826000" y="5334000"/>
          <p14:tracePt t="28635" x="4843463" y="5334000"/>
          <p14:tracePt t="28652" x="4859338" y="5334000"/>
          <p14:tracePt t="28660" x="4868863" y="5334000"/>
          <p14:tracePt t="28668" x="4884738" y="5316538"/>
          <p14:tracePt t="28676" x="4919663" y="5316538"/>
          <p14:tracePt t="28684" x="4945063" y="5300663"/>
          <p14:tracePt t="28692" x="4978400" y="5291138"/>
          <p14:tracePt t="28700" x="5003800" y="5291138"/>
          <p14:tracePt t="28709" x="5037138" y="5275263"/>
          <p14:tracePt t="28717" x="5062538" y="5257800"/>
          <p14:tracePt t="28725" x="5113338" y="5257800"/>
          <p14:tracePt t="28733" x="5138738" y="5240338"/>
          <p14:tracePt t="28741" x="5173663" y="5232400"/>
          <p14:tracePt t="28749" x="5199063" y="5214938"/>
          <p14:tracePt t="28757" x="5232400" y="5214938"/>
          <p14:tracePt t="28765" x="5240338" y="5199063"/>
          <p14:tracePt t="28774" x="5257800" y="5199063"/>
          <p14:tracePt t="28782" x="5275263" y="5199063"/>
          <p14:tracePt t="28790" x="5291138" y="5199063"/>
          <p14:tracePt t="28798" x="5300663" y="5199063"/>
          <p14:tracePt t="28814" x="5316538" y="5199063"/>
          <p14:tracePt t="28830" x="5334000" y="5199063"/>
          <p14:tracePt t="28839" x="5351463" y="5199063"/>
          <p14:tracePt t="28856" x="5367338" y="5199063"/>
          <p14:tracePt t="28871" x="5376863" y="5199063"/>
          <p14:tracePt t="28895" x="5392738" y="5199063"/>
          <p14:tracePt t="28903" x="5392738" y="5214938"/>
          <p14:tracePt t="31535" x="5410200" y="5214938"/>
          <p14:tracePt t="31540" x="5427663" y="5232400"/>
          <p14:tracePt t="31554" x="5435600" y="5232400"/>
          <p14:tracePt t="31569" x="5453063" y="5240338"/>
          <p14:tracePt t="31569" x="5468938" y="5240338"/>
          <p14:tracePt t="31577" x="5486400" y="5240338"/>
          <p14:tracePt t="31586" x="5529263" y="5257800"/>
          <p14:tracePt t="31593" x="5554663" y="5257800"/>
          <p14:tracePt t="31602" x="5588000" y="5257800"/>
          <p14:tracePt t="31609" x="5630863" y="5275263"/>
          <p14:tracePt t="31619" x="5689600" y="5275263"/>
          <p14:tracePt t="31625" x="5740400" y="5291138"/>
          <p14:tracePt t="31635" x="5799138" y="5300663"/>
          <p14:tracePt t="31642" x="5859463" y="5300663"/>
          <p14:tracePt t="31652" x="5900738" y="5316538"/>
          <p14:tracePt t="31658" x="5961063" y="5316538"/>
          <p14:tracePt t="31668" x="6019800" y="5316538"/>
          <p14:tracePt t="31674" x="6062663" y="5316538"/>
          <p14:tracePt t="31685" x="6129338" y="5334000"/>
          <p14:tracePt t="31690" x="6172200" y="5334000"/>
          <p14:tracePt t="31702" x="6197600" y="5334000"/>
          <p14:tracePt t="31707" x="6256338" y="5334000"/>
          <p14:tracePt t="31718" x="6291263" y="5351463"/>
          <p14:tracePt t="31723" x="6332538" y="5351463"/>
          <p14:tracePt t="31735" x="6367463" y="5351463"/>
          <p14:tracePt t="31739" x="6392863" y="5351463"/>
          <p14:tracePt t="31752" x="6408738" y="5367338"/>
          <p14:tracePt t="31756" x="6426200" y="5367338"/>
          <p14:tracePt t="31768" x="6443663" y="5367338"/>
          <p14:tracePt t="31772" x="6451600" y="5367338"/>
          <p14:tracePt t="31788" x="6469063" y="5367338"/>
          <p14:tracePt t="31802" x="6484938" y="5376863"/>
          <p14:tracePt t="31818" x="6502400" y="5376863"/>
          <p14:tracePt t="31822" x="6510338" y="5376863"/>
          <p14:tracePt t="31835" x="6527800" y="5376863"/>
          <p14:tracePt t="31839" x="6561138" y="5392738"/>
          <p14:tracePt t="31852" x="6570663" y="5392738"/>
          <p14:tracePt t="31856" x="6604000" y="5392738"/>
          <p14:tracePt t="31870" x="6621463" y="5410200"/>
          <p14:tracePt t="31871" x="6646863" y="5410200"/>
          <p14:tracePt t="31877" x="6662738" y="5410200"/>
          <p14:tracePt t="31886" x="6697663" y="5410200"/>
          <p14:tracePt t="31893" x="6705600" y="5410200"/>
          <p14:tracePt t="31902" x="6705600" y="5427663"/>
          <p14:tracePt t="31909" x="6723063" y="5427663"/>
          <p14:tracePt t="31935" x="6738938" y="5427663"/>
          <p14:tracePt t="32259" x="6723063" y="5427663"/>
          <p14:tracePt t="32268" x="6705600" y="5427663"/>
          <p14:tracePt t="32276" x="6697663" y="5410200"/>
          <p14:tracePt t="32284" x="6680200" y="5410200"/>
          <p14:tracePt t="32291" x="6646863" y="5376863"/>
          <p14:tracePt t="32300" x="6637338" y="5367338"/>
          <p14:tracePt t="32307" x="6604000" y="5367338"/>
          <p14:tracePt t="32316" x="6586538" y="5351463"/>
          <p14:tracePt t="32324" x="6570663" y="5334000"/>
          <p14:tracePt t="32332" x="6561138" y="5316538"/>
          <p14:tracePt t="32340" x="6561138" y="5300663"/>
          <p14:tracePt t="32356" x="6545263" y="5300663"/>
          <p14:tracePt t="32372" x="6545263" y="5291138"/>
          <p14:tracePt t="32738" x="6527800" y="5291138"/>
          <p14:tracePt t="36477" x="6545263" y="5291138"/>
          <p14:tracePt t="36481" x="6586538" y="5291138"/>
          <p14:tracePt t="36493" x="6637338" y="5291138"/>
          <p14:tracePt t="36497" x="6680200" y="5291138"/>
          <p14:tracePt t="36509" x="6738938" y="5291138"/>
          <p14:tracePt t="36513" x="6799263" y="5291138"/>
          <p14:tracePt t="36527" x="6891338" y="5291138"/>
          <p14:tracePt t="36530" x="6992938" y="5291138"/>
          <p14:tracePt t="36543" x="7094538" y="5291138"/>
          <p14:tracePt t="36546" x="7188200" y="5291138"/>
          <p14:tracePt t="36560" x="7272338" y="5291138"/>
          <p14:tracePt t="36563" x="7366000" y="5300663"/>
          <p14:tracePt t="36576" x="7442200" y="5316538"/>
          <p14:tracePt t="36577" x="7543800" y="5334000"/>
          <p14:tracePt t="36585" x="7637463" y="5351463"/>
          <p14:tracePt t="36593" x="7739063" y="5351463"/>
          <p14:tracePt t="36601" x="7840663" y="5367338"/>
          <p14:tracePt t="36610" x="7932738" y="5376863"/>
          <p14:tracePt t="36617" x="8034338" y="5376863"/>
          <p14:tracePt t="36627" x="8145463" y="5376863"/>
          <p14:tracePt t="36634" x="8247063" y="5376863"/>
          <p14:tracePt t="36643" x="8348663" y="5376863"/>
          <p14:tracePt t="36650" x="8424863" y="5376863"/>
          <p14:tracePt t="36659" x="8516938" y="5376863"/>
          <p14:tracePt t="36666" x="8593138" y="5376863"/>
          <p14:tracePt t="36676" x="8602663" y="5376863"/>
          <p14:tracePt t="36682" x="8669338" y="5392738"/>
          <p14:tracePt t="36693" x="8712200" y="5392738"/>
          <p14:tracePt t="36699" x="8737600" y="5392738"/>
          <p14:tracePt t="36710" x="8770938" y="5392738"/>
          <p14:tracePt t="36715" x="8788400" y="5392738"/>
          <p14:tracePt t="36726" x="8796338" y="5410200"/>
          <p14:tracePt t="36755" x="8813800" y="5410200"/>
          <p14:tracePt t="36854" x="8813800" y="5392738"/>
          <p14:tracePt t="36861" x="8813800" y="5376863"/>
          <p14:tracePt t="36869" x="8813800" y="5367338"/>
          <p14:tracePt t="36877" x="8796338" y="5351463"/>
          <p14:tracePt t="36885" x="8788400" y="5334000"/>
          <p14:tracePt t="36893" x="8770938" y="5300663"/>
          <p14:tracePt t="36902" x="8755063" y="5291138"/>
          <p14:tracePt t="36910" x="8737600" y="5257800"/>
          <p14:tracePt t="36918" x="8729663" y="5240338"/>
          <p14:tracePt t="36926" x="8712200" y="5214938"/>
          <p14:tracePt t="36934" x="8694738" y="5214938"/>
          <p14:tracePt t="36943" x="8678863" y="5199063"/>
          <p14:tracePt t="36958" x="8669338" y="5181600"/>
          <p14:tracePt t="37122" x="8653463" y="5181600"/>
          <p14:tracePt t="37299" x="8636000" y="5181600"/>
          <p14:tracePt t="39062" x="8602663" y="5181600"/>
          <p14:tracePt t="39070" x="8577263" y="5199063"/>
          <p14:tracePt t="39079" x="8559800" y="5199063"/>
          <p14:tracePt t="39086" x="8534400" y="5214938"/>
          <p14:tracePt t="39095" x="8483600" y="5232400"/>
          <p14:tracePt t="39103" x="8440738" y="5240338"/>
          <p14:tracePt t="39111" x="8364538" y="5275263"/>
          <p14:tracePt t="39119" x="8247063" y="5291138"/>
          <p14:tracePt t="39127" x="8128000" y="5316538"/>
          <p14:tracePt t="39135" x="7993063" y="5334000"/>
          <p14:tracePt t="39144" x="7856538" y="5351463"/>
          <p14:tracePt t="39152" x="7678738" y="5376863"/>
          <p14:tracePt t="39161" x="7467600" y="5392738"/>
          <p14:tracePt t="39169" x="7246938" y="5427663"/>
          <p14:tracePt t="39178" x="7010400" y="5427663"/>
          <p14:tracePt t="39184" x="6604000" y="5468938"/>
          <p14:tracePt t="39193" x="6469063" y="5486400"/>
          <p14:tracePt t="39201" x="6197600" y="5511800"/>
          <p14:tracePt t="39209" x="5935663" y="5529263"/>
          <p14:tracePt t="39217" x="5646738" y="5570538"/>
          <p14:tracePt t="39225" x="5392738" y="5588000"/>
          <p14:tracePt t="39233" x="5156200" y="5630863"/>
          <p14:tracePt t="39242" x="4919663" y="5646738"/>
          <p14:tracePt t="39249" x="4691063" y="5689600"/>
          <p14:tracePt t="39259" x="4470400" y="5707063"/>
          <p14:tracePt t="39265" x="4376738" y="5722938"/>
          <p14:tracePt t="39275" x="4198938" y="5740400"/>
          <p14:tracePt t="39282" x="4046538" y="5748338"/>
          <p14:tracePt t="39291" x="3903663" y="5765800"/>
          <p14:tracePt t="39298" x="3751263" y="5783263"/>
          <p14:tracePt t="39308" x="3614738" y="5783263"/>
          <p14:tracePt t="39314" x="3513138" y="5799138"/>
          <p14:tracePt t="39325" x="3403600" y="5808663"/>
          <p14:tracePt t="39330" x="3302000" y="5808663"/>
          <p14:tracePt t="39341" x="3200400" y="5808663"/>
          <p14:tracePt t="39347" x="3106738" y="5824538"/>
          <p14:tracePt t="39358" x="3014663" y="5824538"/>
          <p14:tracePt t="39363" x="2913063" y="5824538"/>
          <p14:tracePt t="39375" x="2836863" y="5842000"/>
          <p14:tracePt t="39379" x="2794000" y="5842000"/>
          <p14:tracePt t="39391" x="2692400" y="5842000"/>
          <p14:tracePt t="39395" x="2633663" y="5842000"/>
          <p14:tracePt t="39408" x="2573338" y="5842000"/>
          <p14:tracePt t="39412" x="2506663" y="5842000"/>
          <p14:tracePt t="39425" x="2463800" y="5842000"/>
          <p14:tracePt t="39430" x="2438400" y="5842000"/>
          <p14:tracePt t="39442" x="2362200" y="5842000"/>
          <p14:tracePt t="39446" x="2328863" y="5842000"/>
          <p14:tracePt t="39458" x="2286000" y="5842000"/>
          <p14:tracePt t="39463" x="2243138" y="5842000"/>
          <p14:tracePt t="39475" x="2192338" y="5824538"/>
          <p14:tracePt t="39480" x="2184400" y="5824538"/>
          <p14:tracePt t="39492" x="2133600" y="5808663"/>
          <p14:tracePt t="39497" x="2108200" y="5808663"/>
          <p14:tracePt t="39508" x="2090738" y="5799138"/>
          <p14:tracePt t="39513" x="2065338" y="5799138"/>
          <p14:tracePt t="39525" x="2049463" y="5799138"/>
          <p14:tracePt t="39526" x="2014538" y="5783263"/>
          <p14:tracePt t="39534" x="1998663" y="5783263"/>
          <p14:tracePt t="39542" x="1989138" y="5783263"/>
          <p14:tracePt t="39550" x="1955800" y="5783263"/>
          <p14:tracePt t="39559" x="1930400" y="5765800"/>
          <p14:tracePt t="39575" x="1897063" y="5765800"/>
          <p14:tracePt t="39582" x="1879600" y="5748338"/>
          <p14:tracePt t="39591" x="1871663" y="5748338"/>
          <p14:tracePt t="39598" x="1854200" y="5740400"/>
          <p14:tracePt t="39607" x="1836738" y="5740400"/>
          <p14:tracePt t="39615" x="1820863" y="5740400"/>
          <p14:tracePt t="39623" x="1811338" y="5740400"/>
          <p14:tracePt t="39631" x="1795463" y="5722938"/>
          <p14:tracePt t="39639" x="1778000" y="5722938"/>
          <p14:tracePt t="39655" x="1760538" y="5722938"/>
          <p14:tracePt t="39663" x="1744663" y="5722938"/>
          <p14:tracePt t="39680" x="1735138" y="5707063"/>
          <p14:tracePt t="39688" x="1719263" y="5707063"/>
          <p14:tracePt t="39696" x="1701800" y="5707063"/>
          <p14:tracePt t="39712" x="1684338" y="5707063"/>
          <p14:tracePt t="39728" x="1676400" y="5707063"/>
          <p14:tracePt t="39744" x="1658938" y="5689600"/>
          <p14:tracePt t="39785" x="1643063" y="5689600"/>
          <p14:tracePt t="39858" x="1643063" y="5681663"/>
          <p14:tracePt t="39875" x="1658938" y="5681663"/>
          <p14:tracePt t="39883" x="1676400" y="5681663"/>
          <p14:tracePt t="39892" x="1684338" y="5681663"/>
          <p14:tracePt t="39899" x="1701800" y="5681663"/>
          <p14:tracePt t="39907" x="1735138" y="5681663"/>
          <p14:tracePt t="39915" x="1744663" y="5681663"/>
          <p14:tracePt t="39923" x="1795463" y="5681663"/>
          <p14:tracePt t="39931" x="1836738" y="5664200"/>
          <p14:tracePt t="39940" x="1879600" y="5664200"/>
          <p14:tracePt t="39948" x="1930400" y="5664200"/>
          <p14:tracePt t="39956" x="1973263" y="5664200"/>
          <p14:tracePt t="39964" x="2032000" y="5664200"/>
          <p14:tracePt t="39972" x="2090738" y="5664200"/>
          <p14:tracePt t="39980" x="2166938" y="5664200"/>
          <p14:tracePt t="39988" x="2227263" y="5664200"/>
          <p14:tracePt t="39997" x="2286000" y="5664200"/>
          <p14:tracePt t="40005" x="2362200" y="5664200"/>
          <p14:tracePt t="40013" x="2420938" y="5664200"/>
          <p14:tracePt t="40021" x="2497138" y="5664200"/>
          <p14:tracePt t="40029" x="2557463" y="5664200"/>
          <p14:tracePt t="40037" x="2598738" y="5664200"/>
          <p14:tracePt t="40045" x="2633663" y="5664200"/>
          <p14:tracePt t="40053" x="2674938" y="5664200"/>
          <p14:tracePt t="40062" x="2700338" y="5664200"/>
          <p14:tracePt t="40070" x="2735263" y="5664200"/>
          <p14:tracePt t="40078" x="2751138" y="5664200"/>
          <p14:tracePt t="40086" x="2760663" y="5664200"/>
          <p14:tracePt t="40094" x="2776538" y="5664200"/>
          <p14:tracePt t="40102" x="2794000" y="5664200"/>
          <p14:tracePt t="40111" x="2811463" y="5664200"/>
          <p14:tracePt t="40127" x="2827338" y="5664200"/>
          <p14:tracePt t="40135" x="2836863" y="5664200"/>
          <p14:tracePt t="40144" x="2852738" y="5664200"/>
          <p14:tracePt t="40151" x="2870200" y="5664200"/>
          <p14:tracePt t="40159" x="2887663" y="5664200"/>
          <p14:tracePt t="40167" x="2895600" y="5664200"/>
          <p14:tracePt t="40175" x="2913063" y="5664200"/>
          <p14:tracePt t="40183" x="2928938" y="5664200"/>
          <p14:tracePt t="40191" x="2946400" y="5664200"/>
          <p14:tracePt t="40200" x="2971800" y="5664200"/>
          <p14:tracePt t="40208" x="2989263" y="5664200"/>
          <p14:tracePt t="40216" x="3014663" y="5664200"/>
          <p14:tracePt t="40224" x="3048000" y="5664200"/>
          <p14:tracePt t="40232" x="3065463" y="5664200"/>
          <p14:tracePt t="40240" x="3090863" y="5664200"/>
          <p14:tracePt t="40248" x="3124200" y="5664200"/>
          <p14:tracePt t="40256" x="3149600" y="5664200"/>
          <p14:tracePt t="40265" x="3167063" y="5664200"/>
          <p14:tracePt t="40273" x="3182938" y="5664200"/>
          <p14:tracePt t="40281" x="3208338" y="5664200"/>
          <p14:tracePt t="40289" x="3243263" y="5664200"/>
          <p14:tracePt t="40297" x="3259138" y="5664200"/>
          <p14:tracePt t="40305" x="3268663" y="5664200"/>
          <p14:tracePt t="40313" x="3319463" y="5664200"/>
          <p14:tracePt t="40322" x="3335338" y="5664200"/>
          <p14:tracePt t="40330" x="3378200" y="5664200"/>
          <p14:tracePt t="40338" x="3395663" y="5664200"/>
          <p14:tracePt t="40346" x="3421063" y="5664200"/>
          <p14:tracePt t="40354" x="3462338" y="5646738"/>
          <p14:tracePt t="40362" x="3497263" y="5646738"/>
          <p14:tracePt t="40370" x="3522663" y="5646738"/>
          <p14:tracePt t="40378" x="3556000" y="5646738"/>
          <p14:tracePt t="40386" x="3589338" y="5630863"/>
          <p14:tracePt t="40394" x="3614738" y="5630863"/>
          <p14:tracePt t="40403" x="3649663" y="5630863"/>
          <p14:tracePt t="40411" x="3675063" y="5630863"/>
          <p14:tracePt t="40419" x="3690938" y="5621338"/>
          <p14:tracePt t="40428" x="3716338" y="5621338"/>
          <p14:tracePt t="40435" x="3733800" y="5621338"/>
          <p14:tracePt t="40445" x="3751263" y="5621338"/>
          <p14:tracePt t="40451" x="3776663" y="5621338"/>
          <p14:tracePt t="40461" x="3792538" y="5621338"/>
          <p14:tracePt t="40475" x="3810000" y="5621338"/>
          <p14:tracePt t="40484" x="3827463" y="5621338"/>
          <p14:tracePt t="40500" x="3843338" y="5621338"/>
          <p14:tracePt t="40508" x="3852863" y="5630863"/>
          <p14:tracePt t="40524" x="3868738" y="5630863"/>
          <p14:tracePt t="40540" x="3886200" y="5630863"/>
          <p14:tracePt t="40549" x="3886200" y="5646738"/>
          <p14:tracePt t="40557" x="3903663" y="5646738"/>
          <p14:tracePt t="40581" x="3911600" y="5646738"/>
          <p14:tracePt t="42392" x="3944938" y="5646738"/>
          <p14:tracePt t="42401" x="3962400" y="5646738"/>
          <p14:tracePt t="42409" x="3970338" y="5646738"/>
          <p14:tracePt t="42417" x="3987800" y="5646738"/>
          <p14:tracePt t="42425" x="4021138" y="5664200"/>
          <p14:tracePt t="42433" x="4046538" y="5664200"/>
          <p14:tracePt t="42441" x="4064000" y="5664200"/>
          <p14:tracePt t="42449" x="4097338" y="5664200"/>
          <p14:tracePt t="42457" x="4140200" y="5681663"/>
          <p14:tracePt t="42465" x="4165600" y="5681663"/>
          <p14:tracePt t="42474" x="4216400" y="5681663"/>
          <p14:tracePt t="42482" x="4259263" y="5681663"/>
          <p14:tracePt t="42490" x="4318000" y="5689600"/>
          <p14:tracePt t="42498" x="4376738" y="5689600"/>
          <p14:tracePt t="42506" x="4437063" y="5689600"/>
          <p14:tracePt t="42515" x="4513263" y="5689600"/>
          <p14:tracePt t="42523" x="4589463" y="5689600"/>
          <p14:tracePt t="42531" x="4665663" y="5707063"/>
          <p14:tracePt t="42538" x="4732338" y="5707063"/>
          <p14:tracePt t="42547" x="4792663" y="5707063"/>
          <p14:tracePt t="42555" x="4859338" y="5722938"/>
          <p14:tracePt t="42563" x="4927600" y="5722938"/>
          <p14:tracePt t="42572" x="4986338" y="5722938"/>
          <p14:tracePt t="42579" x="5021263" y="5722938"/>
          <p14:tracePt t="42588" x="5097463" y="5740400"/>
          <p14:tracePt t="42595" x="5122863" y="5740400"/>
          <p14:tracePt t="42604" x="5199063" y="5740400"/>
          <p14:tracePt t="42612" x="5240338" y="5740400"/>
          <p14:tracePt t="42620" x="5257800" y="5740400"/>
          <p14:tracePt t="42628" x="5300663" y="5740400"/>
          <p14:tracePt t="42636" x="5351463" y="5748338"/>
          <p14:tracePt t="42644" x="5392738" y="5748338"/>
          <p14:tracePt t="42652" x="5453063" y="5748338"/>
          <p14:tracePt t="42660" x="5494338" y="5765800"/>
          <p14:tracePt t="42668" x="5545138" y="5765800"/>
          <p14:tracePt t="42677" x="5588000" y="5765800"/>
          <p14:tracePt t="42685" x="5630863" y="5765800"/>
          <p14:tracePt t="42693" x="5681663" y="5765800"/>
          <p14:tracePt t="42701" x="5722938" y="5765800"/>
          <p14:tracePt t="42709" x="5783263" y="5765800"/>
          <p14:tracePt t="42717" x="5842000" y="5765800"/>
          <p14:tracePt t="42725" x="5900738" y="5765800"/>
          <p14:tracePt t="42733" x="5935663" y="5765800"/>
          <p14:tracePt t="42741" x="5976938" y="5765800"/>
          <p14:tracePt t="42750" x="6019800" y="5783263"/>
          <p14:tracePt t="42758" x="6062663" y="5783263"/>
          <p14:tracePt t="42766" x="6096000" y="5783263"/>
          <p14:tracePt t="42774" x="6138863" y="5783263"/>
          <p14:tracePt t="42782" x="6172200" y="5783263"/>
          <p14:tracePt t="42790" x="6197600" y="5799138"/>
          <p14:tracePt t="42798" x="6248400" y="5799138"/>
          <p14:tracePt t="42806" x="6273800" y="5799138"/>
          <p14:tracePt t="42815" x="6316663" y="5799138"/>
          <p14:tracePt t="42823" x="6350000" y="5799138"/>
          <p14:tracePt t="42831" x="6408738" y="5799138"/>
          <p14:tracePt t="42839" x="6443663" y="5799138"/>
          <p14:tracePt t="42847" x="6502400" y="5799138"/>
          <p14:tracePt t="42855" x="6527800" y="5799138"/>
          <p14:tracePt t="42863" x="6604000" y="5799138"/>
          <p14:tracePt t="42873" x="6646863" y="5799138"/>
          <p14:tracePt t="42880" x="6705600" y="5799138"/>
          <p14:tracePt t="42889" x="6756400" y="5799138"/>
          <p14:tracePt t="42896" x="6799263" y="5799138"/>
          <p14:tracePt t="42905" x="6858000" y="5799138"/>
          <p14:tracePt t="42912" x="6916738" y="5799138"/>
          <p14:tracePt t="42922" x="6959600" y="5799138"/>
          <p14:tracePt t="42929" x="7035800" y="5799138"/>
          <p14:tracePt t="42938" x="7078663" y="5799138"/>
          <p14:tracePt t="42945" x="7112000" y="5799138"/>
          <p14:tracePt t="42955" x="7154863" y="5799138"/>
          <p14:tracePt t="42961" x="7205663" y="5799138"/>
          <p14:tracePt t="42971" x="7272338" y="5799138"/>
          <p14:tracePt t="42977" x="7289800" y="5799138"/>
          <p14:tracePt t="42988" x="7323138" y="5799138"/>
          <p14:tracePt t="42994" x="7366000" y="5799138"/>
          <p14:tracePt t="43005" x="7408863" y="5799138"/>
          <p14:tracePt t="43010" x="7442200" y="5799138"/>
          <p14:tracePt t="43021" x="7459663" y="5799138"/>
          <p14:tracePt t="43026" x="7485063" y="5799138"/>
          <p14:tracePt t="43038" x="7518400" y="5799138"/>
          <p14:tracePt t="43042" x="7526338" y="5799138"/>
          <p14:tracePt t="43055" x="7543800" y="5799138"/>
          <p14:tracePt t="43058" x="7577138" y="5799138"/>
          <p14:tracePt t="43071" x="7586663" y="5799138"/>
          <p14:tracePt t="43075" x="7602538" y="5783263"/>
          <p14:tracePt t="43088" x="7637463" y="5783263"/>
          <p14:tracePt t="43093" x="7653338" y="5765800"/>
          <p14:tracePt t="43105" x="7678738" y="5765800"/>
          <p14:tracePt t="43109" x="7696200" y="5765800"/>
          <p14:tracePt t="43122" x="7721600" y="5765800"/>
          <p14:tracePt t="43126" x="7739063" y="5765800"/>
          <p14:tracePt t="43140" x="7754938" y="5765800"/>
          <p14:tracePt t="43140" x="7772400" y="5765800"/>
          <p14:tracePt t="43148" x="7780338" y="5765800"/>
          <p14:tracePt t="43164" x="7797800" y="5765800"/>
          <p14:tracePt t="43172" x="7815263" y="5765800"/>
          <p14:tracePt t="43180" x="7831138" y="5765800"/>
          <p14:tracePt t="43189" x="7840663" y="5765800"/>
          <p14:tracePt t="43196" x="7856538" y="5748338"/>
          <p14:tracePt t="43205" x="7874000" y="5748338"/>
          <p14:tracePt t="43213" x="7891463" y="5748338"/>
          <p14:tracePt t="43222" x="7907338" y="5740400"/>
          <p14:tracePt t="43229" x="7916863" y="5740400"/>
          <p14:tracePt t="43238" x="7932738" y="5740400"/>
          <p14:tracePt t="43261" x="7950200" y="5722938"/>
          <p14:tracePt t="43570" x="7975600" y="5722938"/>
          <p14:tracePt t="43578" x="8008938" y="5722938"/>
          <p14:tracePt t="43586" x="8034338" y="5722938"/>
          <p14:tracePt t="43594" x="8085138" y="5689600"/>
          <p14:tracePt t="43605" x="8128000" y="5689600"/>
          <p14:tracePt t="43611" x="8170863" y="5681663"/>
          <p14:tracePt t="43620" x="8221663" y="5664200"/>
          <p14:tracePt t="43628" x="8280400" y="5646738"/>
          <p14:tracePt t="43635" x="8323263" y="5646738"/>
          <p14:tracePt t="43643" x="8364538" y="5630863"/>
          <p14:tracePt t="43651" x="8424863" y="5621338"/>
          <p14:tracePt t="43659" x="8458200" y="5621338"/>
          <p14:tracePt t="43667" x="8501063" y="5605463"/>
          <p14:tracePt t="43676" x="8534400" y="5605463"/>
          <p14:tracePt t="43684" x="8559800" y="5605463"/>
          <p14:tracePt t="43692" x="8577263" y="5605463"/>
          <p14:tracePt t="43700" x="8593138" y="5605463"/>
          <p14:tracePt t="43708" x="8602663" y="5605463"/>
          <p14:tracePt t="43724" x="8618538" y="5605463"/>
          <p14:tracePt t="45009" x="8602663" y="5605463"/>
          <p14:tracePt t="45016" x="8593138" y="5605463"/>
          <p14:tracePt t="45024" x="8577263" y="5605463"/>
          <p14:tracePt t="45032" x="8542338" y="5605463"/>
          <p14:tracePt t="45040" x="8501063" y="5605463"/>
          <p14:tracePt t="45048" x="8483600" y="5605463"/>
          <p14:tracePt t="45056" x="8475663" y="5605463"/>
          <p14:tracePt t="45064" x="8424863" y="5605463"/>
          <p14:tracePt t="45072" x="8399463" y="5605463"/>
          <p14:tracePt t="45081" x="8364538" y="5605463"/>
          <p14:tracePt t="45089" x="8348663" y="5605463"/>
          <p14:tracePt t="45097" x="8323263" y="5605463"/>
          <p14:tracePt t="45105" x="8288338" y="5605463"/>
          <p14:tracePt t="45113" x="8280400" y="5588000"/>
          <p14:tracePt t="45121" x="8247063" y="5588000"/>
          <p14:tracePt t="45129" x="8204200" y="5588000"/>
          <p14:tracePt t="45138" x="8186738" y="5570538"/>
          <p14:tracePt t="45146" x="8145463" y="5554663"/>
          <p14:tracePt t="45154" x="8110538" y="5554663"/>
          <p14:tracePt t="45162" x="8094663" y="5545138"/>
          <p14:tracePt t="45170" x="8051800" y="5545138"/>
          <p14:tracePt t="45179" x="8026400" y="5529263"/>
          <p14:tracePt t="45186" x="7993063" y="5511800"/>
          <p14:tracePt t="45195" x="7967663" y="5511800"/>
          <p14:tracePt t="45203" x="7907338" y="5494338"/>
          <p14:tracePt t="45212" x="7891463" y="5486400"/>
          <p14:tracePt t="45219" x="7840663" y="5468938"/>
          <p14:tracePt t="45228" x="7797800" y="5453063"/>
          <p14:tracePt t="45235" x="7754938" y="5435600"/>
          <p14:tracePt t="45245" x="7713663" y="5427663"/>
          <p14:tracePt t="45251" x="7662863" y="5410200"/>
          <p14:tracePt t="45261" x="7602538" y="5376863"/>
          <p14:tracePt t="45268" x="7485063" y="5351463"/>
          <p14:tracePt t="45278" x="7399338" y="5316538"/>
          <p14:tracePt t="45284" x="7272338" y="5300663"/>
          <p14:tracePt t="45295" x="7145338" y="5275263"/>
          <p14:tracePt t="45300" x="7010400" y="5232400"/>
          <p14:tracePt t="45311" x="6840538" y="5181600"/>
          <p14:tracePt t="45316" x="6662738" y="5138738"/>
          <p14:tracePt t="45329" x="6469063" y="5080000"/>
          <p14:tracePt t="45333" x="6291263" y="5037138"/>
          <p14:tracePt t="45345" x="6113463" y="4978400"/>
          <p14:tracePt t="45349" x="5918200" y="4902200"/>
          <p14:tracePt t="45361" x="5748338" y="4826000"/>
          <p14:tracePt t="45365" x="5681663" y="4783138"/>
          <p14:tracePt t="45379" x="5545138" y="4724400"/>
          <p14:tracePt t="45384" x="5392738" y="4630738"/>
          <p14:tracePt t="45395" x="5291138" y="4572000"/>
          <p14:tracePt t="45400" x="5181600" y="4495800"/>
          <p14:tracePt t="45412" x="5113338" y="4437063"/>
          <p14:tracePt t="45417" x="5037138" y="4376738"/>
          <p14:tracePt t="45428" x="4978400" y="4300538"/>
          <p14:tracePt t="45432" x="4927600" y="4241800"/>
          <p14:tracePt t="45445" x="4902200" y="4183063"/>
          <p14:tracePt t="45450" x="4859338" y="4140200"/>
          <p14:tracePt t="45462" x="4826000" y="4064000"/>
          <p14:tracePt t="45466" x="4808538" y="4021138"/>
          <p14:tracePt t="45479" x="4792663" y="3962400"/>
          <p14:tracePt t="45480" x="4767263" y="3903663"/>
          <p14:tracePt t="45487" x="4749800" y="3843338"/>
          <p14:tracePt t="45495" x="4732338" y="3810000"/>
          <p14:tracePt t="45503" x="4724400" y="3767138"/>
          <p14:tracePt t="45512" x="4724400" y="3716338"/>
          <p14:tracePt t="45519" x="4706938" y="3675063"/>
          <p14:tracePt t="45529" x="4691063" y="3649663"/>
          <p14:tracePt t="45536" x="4691063" y="3614738"/>
          <p14:tracePt t="45545" x="4691063" y="3589338"/>
          <p14:tracePt t="45552" x="4691063" y="3573463"/>
          <p14:tracePt t="45561" x="4691063" y="3538538"/>
          <p14:tracePt t="45568" x="4691063" y="3522663"/>
          <p14:tracePt t="45578" x="4691063" y="3513138"/>
          <p14:tracePt t="45584" x="4691063" y="3497263"/>
          <p14:tracePt t="45595" x="4691063" y="3479800"/>
          <p14:tracePt t="45601" x="4691063" y="3454400"/>
          <p14:tracePt t="45611" x="4706938" y="3436938"/>
          <p14:tracePt t="45617" x="4724400" y="3421063"/>
          <p14:tracePt t="45628" x="4724400" y="3395663"/>
          <p14:tracePt t="45633" x="4732338" y="3378200"/>
          <p14:tracePt t="45645" x="4732338" y="3360738"/>
          <p14:tracePt t="45650" x="4732338" y="3335338"/>
          <p14:tracePt t="45662" x="4749800" y="3319463"/>
          <p14:tracePt t="45666" x="4749800" y="3302000"/>
          <p14:tracePt t="45678" x="4749800" y="3284538"/>
          <p14:tracePt t="45683" x="4749800" y="3268663"/>
          <p14:tracePt t="45713" x="4749800" y="3243263"/>
          <p14:tracePt t="45716" x="4749800" y="3225800"/>
          <p14:tracePt t="45723" x="4749800" y="3200400"/>
          <p14:tracePt t="45731" x="4732338" y="3167063"/>
          <p14:tracePt t="45739" x="4732338" y="3141663"/>
          <p14:tracePt t="45747" x="4724400" y="3106738"/>
          <p14:tracePt t="45755" x="4706938" y="3081338"/>
          <p14:tracePt t="45763" x="4691063" y="3030538"/>
          <p14:tracePt t="45771" x="4673600" y="3005138"/>
          <p14:tracePt t="45779" x="4665663" y="2971800"/>
          <p14:tracePt t="45788" x="4648200" y="2946400"/>
          <p14:tracePt t="45796" x="4630738" y="2913063"/>
          <p14:tracePt t="45804" x="4614863" y="2895600"/>
          <p14:tracePt t="45812" x="4605338" y="2870200"/>
          <p14:tracePt t="45820" x="4589463" y="2852738"/>
          <p14:tracePt t="45829" x="4572000" y="2836863"/>
          <p14:tracePt t="45836" x="4554538" y="2827338"/>
          <p14:tracePt t="45853" x="4538663" y="2811463"/>
          <p14:tracePt t="45862" x="4529138" y="2811463"/>
          <p14:tracePt t="45869" x="4529138" y="2794000"/>
          <p14:tracePt t="45878" x="4513263" y="2794000"/>
          <p14:tracePt t="45893" x="4495800" y="2776538"/>
          <p14:tracePt t="45909" x="4478338" y="2776538"/>
          <p14:tracePt t="45942" x="4470400" y="2776538"/>
          <p14:tracePt t="48682" x="4419600" y="2811463"/>
          <p14:tracePt t="48687" x="4376738" y="2852738"/>
          <p14:tracePt t="48697" x="4335463" y="2895600"/>
          <p14:tracePt t="48703" x="4259263" y="2971800"/>
          <p14:tracePt t="48713" x="4140200" y="3090863"/>
          <p14:tracePt t="48720" x="4046538" y="3182938"/>
          <p14:tracePt t="48730" x="3903663" y="3335338"/>
          <p14:tracePt t="48736" x="3751263" y="3462338"/>
          <p14:tracePt t="48747" x="3614738" y="3598863"/>
          <p14:tracePt t="48752" x="3497263" y="3733800"/>
          <p14:tracePt t="48763" x="3360738" y="3852863"/>
          <p14:tracePt t="48768" x="3208338" y="3987800"/>
          <p14:tracePt t="48780" x="3081338" y="4122738"/>
          <p14:tracePt t="48784" x="2946400" y="4241800"/>
          <p14:tracePt t="48797" x="2794000" y="4394200"/>
          <p14:tracePt t="48802" x="2641600" y="4513263"/>
          <p14:tracePt t="48814" x="2481263" y="4665663"/>
          <p14:tracePt t="48818" x="2319338" y="4808538"/>
          <p14:tracePt t="48830" x="2166938" y="4945063"/>
          <p14:tracePt t="48835" x="2108200" y="4986338"/>
          <p14:tracePt t="48847" x="1973263" y="5113338"/>
          <p14:tracePt t="48851" x="1836738" y="5199063"/>
          <p14:tracePt t="48863" x="1719263" y="5291138"/>
          <p14:tracePt t="48868" x="1600200" y="5351463"/>
          <p14:tracePt t="48880" x="1490663" y="5410200"/>
          <p14:tracePt t="48885" x="1389063" y="5468938"/>
          <p14:tracePt t="48897" x="1303338" y="5511800"/>
          <p14:tracePt t="48898" x="1211263" y="5554663"/>
          <p14:tracePt t="48906" x="1135063" y="5588000"/>
          <p14:tracePt t="48914" x="1049338" y="5630863"/>
          <p14:tracePt t="48922" x="973138" y="5664200"/>
          <p14:tracePt t="48930" x="914400" y="5689600"/>
          <p14:tracePt t="48939" x="838200" y="5722938"/>
          <p14:tracePt t="48947" x="820738" y="5722938"/>
          <p14:tracePt t="48955" x="779463" y="5748338"/>
          <p14:tracePt t="48964" x="719138" y="5765800"/>
          <p14:tracePt t="48971" x="685800" y="5765800"/>
          <p14:tracePt t="48980" x="642938" y="5783263"/>
          <p14:tracePt t="48988" x="609600" y="5783263"/>
          <p14:tracePt t="48997" x="601663" y="5783263"/>
          <p14:tracePt t="49004" x="584200" y="5799138"/>
          <p14:tracePt t="49013" x="566738" y="5799138"/>
          <p14:tracePt t="49020" x="550863" y="5799138"/>
          <p14:tracePt t="49030" x="541338" y="5799138"/>
          <p14:tracePt t="49036" x="541338" y="5808663"/>
          <p14:tracePt t="49046" x="525463" y="5808663"/>
          <p14:tracePt t="49085" x="525463" y="5824538"/>
          <p14:tracePt t="49093" x="525463" y="5842000"/>
          <p14:tracePt t="49109" x="525463" y="5859463"/>
          <p14:tracePt t="49117" x="525463" y="5875338"/>
          <p14:tracePt t="49125" x="525463" y="5884863"/>
          <p14:tracePt t="49134" x="525463" y="5918200"/>
          <p14:tracePt t="49142" x="508000" y="5935663"/>
          <p14:tracePt t="49150" x="508000" y="5961063"/>
          <p14:tracePt t="49158" x="508000" y="5976938"/>
          <p14:tracePt t="49166" x="490538" y="5976938"/>
          <p14:tracePt t="49174" x="490538" y="5994400"/>
          <p14:tracePt t="49182" x="490538" y="6002338"/>
          <p14:tracePt t="49191" x="474663" y="6019800"/>
          <p14:tracePt t="49215" x="465138" y="6037263"/>
          <p14:tracePt t="49223" x="465138" y="6053138"/>
          <p14:tracePt t="49239" x="449263" y="6062663"/>
          <p14:tracePt t="49247" x="449263" y="6078538"/>
          <p14:tracePt t="49255" x="431800" y="6096000"/>
          <p14:tracePt t="49264" x="431800" y="6113463"/>
          <p14:tracePt t="49272" x="431800" y="6129338"/>
          <p14:tracePt t="49280" x="414338" y="6138863"/>
          <p14:tracePt t="49297" x="414338" y="6154738"/>
          <p14:tracePt t="49320" x="414338" y="6172200"/>
          <p14:tracePt t="49328" x="406400" y="6172200"/>
          <p14:tracePt t="49353" x="406400" y="6189663"/>
          <p14:tracePt t="49369" x="388938" y="6189663"/>
          <p14:tracePt t="49385" x="388938" y="6197600"/>
          <p14:tracePt t="49442" x="373063" y="6197600"/>
          <p14:tracePt t="49450" x="373063" y="6215063"/>
          <p14:tracePt t="49467" x="373063" y="6230938"/>
          <p14:tracePt t="49491" x="355600" y="6248400"/>
          <p14:tracePt t="49564" x="347663" y="6248400"/>
          <p14:tracePt t="63838" x="355600" y="6189663"/>
          <p14:tracePt t="63843" x="388938" y="6113463"/>
          <p14:tracePt t="63854" x="431800" y="5994400"/>
          <p14:tracePt t="63858" x="550863" y="5740400"/>
          <p14:tracePt t="63871" x="668338" y="5468938"/>
          <p14:tracePt t="63872" x="820738" y="5122863"/>
          <p14:tracePt t="63879" x="1176338" y="4419600"/>
          <p14:tracePt t="63888" x="1328738" y="4183063"/>
          <p14:tracePt t="63895" x="1854200" y="3319463"/>
          <p14:tracePt t="63904" x="2243138" y="2760663"/>
          <p14:tracePt t="63912" x="2674938" y="2192338"/>
          <p14:tracePt t="63921" x="3167063" y="1600200"/>
          <p14:tracePt t="63928" x="3690938" y="998538"/>
          <p14:tracePt t="63937" x="4224338" y="414338"/>
        </p14:tracePtLst>
      </p14:laserTraceLst>
    </p:ext>
  </p:extLs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10">
            <a:extLst>
              <a:ext uri="{FF2B5EF4-FFF2-40B4-BE49-F238E27FC236}">
                <a16:creationId xmlns:a16="http://schemas.microsoft.com/office/drawing/2014/main" id="{5EAE0C98-4816-6758-80A8-378B4188B33F}"/>
              </a:ext>
            </a:extLst>
          </p:cNvPr>
          <p:cNvSpPr>
            <a:spLocks noGrp="1"/>
          </p:cNvSpPr>
          <p:nvPr>
            <p:ph type="sldNum" sz="quarter" idx="12"/>
          </p:nvPr>
        </p:nvSpPr>
        <p:spPr/>
        <p:txBody>
          <a:bodyPr/>
          <a:lstStyle/>
          <a:p>
            <a:fld id="{EDFCBFFE-07E8-5C40-9442-7625F4194842}" type="slidenum">
              <a:rPr lang="en-US" smtClean="0"/>
              <a:t>12</a:t>
            </a:fld>
            <a:endParaRPr lang="en-US"/>
          </a:p>
        </p:txBody>
      </p:sp>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D6B46271-A045-F497-4137-58CB9BB934A5}"/>
                  </a:ext>
                </a:extLst>
              </p:cNvPr>
              <p:cNvSpPr txBox="1"/>
              <p:nvPr/>
            </p:nvSpPr>
            <p:spPr>
              <a:xfrm>
                <a:off x="200338" y="1410999"/>
                <a:ext cx="11408524" cy="5326986"/>
              </a:xfrm>
              <a:prstGeom prst="rect">
                <a:avLst/>
              </a:prstGeom>
              <a:solidFill>
                <a:srgbClr val="00B0F0"/>
              </a:solidFill>
              <a:effectLst>
                <a:outerShdw blurRad="50800" dist="38100" dir="2700000" algn="tl" rotWithShape="0">
                  <a:prstClr val="black">
                    <a:alpha val="40000"/>
                  </a:prstClr>
                </a:outerShdw>
              </a:effectLst>
            </p:spPr>
            <p:txBody>
              <a:bodyPr wrap="square" lIns="253218" tIns="126609" rIns="253218" bIns="0" numCol="1" rtlCol="0">
                <a:noAutofit/>
              </a:bodyPr>
              <a:lstStyle/>
              <a:p>
                <a:pPr algn="ctr"/>
                <a:r>
                  <a:rPr lang="en-US" sz="3200" dirty="0">
                    <a:latin typeface="+mj-lt"/>
                  </a:rPr>
                  <a:t>Real Functional Model</a:t>
                </a:r>
              </a:p>
              <a:p>
                <a:pPr algn="ctr"/>
                <a:endParaRPr lang="en-US" sz="2000" dirty="0">
                  <a:latin typeface="+mj-lt"/>
                </a:endParaRPr>
              </a:p>
              <a:p>
                <a:r>
                  <a:rPr lang="en-US" sz="2400" i="1" dirty="0">
                    <a:latin typeface="+mj-lt"/>
                  </a:rPr>
                  <a:t>F</a:t>
                </a:r>
                <a14:m>
                  <m:oMath xmlns:m="http://schemas.openxmlformats.org/officeDocument/2006/math">
                    <m:r>
                      <a:rPr lang="en-US" sz="2400" b="0" i="1" dirty="0" smtClean="0">
                        <a:latin typeface="Cambria Math" panose="02040503050406030204" pitchFamily="18" charset="0"/>
                      </a:rPr>
                      <m:t>𝑟𝑒𝑞𝑢𝑒𝑛𝑐𝑦</m:t>
                    </m:r>
                    <m:r>
                      <a:rPr lang="en-US" sz="2400" i="1" dirty="0">
                        <a:latin typeface="Cambria Math" panose="02040503050406030204" pitchFamily="18" charset="0"/>
                      </a:rPr>
                      <m:t>:</m:t>
                    </m:r>
                    <m:r>
                      <a:rPr lang="en-US" sz="2400" i="1">
                        <a:latin typeface="Cambria Math" panose="02040503050406030204" pitchFamily="18" charset="0"/>
                      </a:rPr>
                      <m:t> </m:t>
                    </m:r>
                    <m:r>
                      <a:rPr lang="en-US" sz="2400" i="1">
                        <a:latin typeface="Cambria Math" panose="02040503050406030204" pitchFamily="18" charset="0"/>
                        <a:ea typeface="Cambria Math" panose="02040503050406030204" pitchFamily="18" charset="0"/>
                      </a:rPr>
                      <m:t>𝜔</m:t>
                    </m:r>
                    <m:r>
                      <a:rPr lang="en-US" sz="2400" b="0" i="1" smtClean="0">
                        <a:latin typeface="Cambria Math" panose="02040503050406030204" pitchFamily="18" charset="0"/>
                        <a:ea typeface="Cambria Math" panose="02040503050406030204" pitchFamily="18" charset="0"/>
                      </a:rPr>
                      <m:t>=1</m:t>
                    </m:r>
                  </m:oMath>
                </a14:m>
                <a:endParaRPr lang="en-US" sz="2400" dirty="0">
                  <a:latin typeface="+mj-lt"/>
                </a:endParaRPr>
              </a:p>
              <a:p>
                <a:r>
                  <a:rPr lang="en-US" sz="2400" i="1" dirty="0">
                    <a:latin typeface="+mj-lt"/>
                  </a:rPr>
                  <a:t>P</a:t>
                </a:r>
                <a14:m>
                  <m:oMath xmlns:m="http://schemas.openxmlformats.org/officeDocument/2006/math">
                    <m:r>
                      <a:rPr lang="en-US" sz="2400" b="0" i="1" dirty="0" smtClean="0">
                        <a:latin typeface="Cambria Math" panose="02040503050406030204" pitchFamily="18" charset="0"/>
                      </a:rPr>
                      <m:t>𝑜𝑠𝑖𝑡𝑖𝑜𝑛</m:t>
                    </m:r>
                    <m:r>
                      <a:rPr lang="en-US" sz="2400" i="1" dirty="0">
                        <a:latin typeface="Cambria Math" panose="02040503050406030204" pitchFamily="18" charset="0"/>
                      </a:rPr>
                      <m:t>: </m:t>
                    </m:r>
                    <m:r>
                      <a:rPr lang="en-US" sz="2400" i="1">
                        <a:latin typeface="Cambria Math" panose="02040503050406030204" pitchFamily="18" charset="0"/>
                      </a:rPr>
                      <m:t>𝑞</m:t>
                    </m:r>
                  </m:oMath>
                </a14:m>
                <a:endParaRPr lang="en-US" sz="2400" dirty="0">
                  <a:latin typeface="+mj-lt"/>
                </a:endParaRPr>
              </a:p>
              <a:p>
                <a:r>
                  <a:rPr lang="en-US" sz="2400" i="1" dirty="0">
                    <a:latin typeface="+mj-lt"/>
                  </a:rPr>
                  <a:t>M</a:t>
                </a:r>
                <a14:m>
                  <m:oMath xmlns:m="http://schemas.openxmlformats.org/officeDocument/2006/math">
                    <m:r>
                      <a:rPr lang="en-US" sz="2400" i="1" dirty="0">
                        <a:latin typeface="Cambria Math" panose="02040503050406030204" pitchFamily="18" charset="0"/>
                      </a:rPr>
                      <m:t>𝑜𝑚𝑒𝑛𝑡𝑢𝑚</m:t>
                    </m:r>
                    <m:r>
                      <a:rPr lang="en-US" sz="2400" i="1" dirty="0">
                        <a:latin typeface="Cambria Math" panose="02040503050406030204" pitchFamily="18" charset="0"/>
                      </a:rPr>
                      <m:t>:</m:t>
                    </m:r>
                    <m:r>
                      <a:rPr lang="en-US" sz="2400" i="1" dirty="0">
                        <a:latin typeface="Cambria Math" panose="02040503050406030204" pitchFamily="18" charset="0"/>
                      </a:rPr>
                      <m:t>𝑝</m:t>
                    </m:r>
                  </m:oMath>
                </a14:m>
                <a:endParaRPr lang="en-US" sz="2400" dirty="0">
                  <a:latin typeface="+mj-lt"/>
                </a:endParaRPr>
              </a:p>
              <a:p>
                <a:r>
                  <a:rPr lang="en-US" sz="2400" i="1" dirty="0">
                    <a:latin typeface="+mj-lt"/>
                  </a:rPr>
                  <a:t>Iteration</a:t>
                </a:r>
                <a14:m>
                  <m:oMath xmlns:m="http://schemas.openxmlformats.org/officeDocument/2006/math">
                    <m:r>
                      <a:rPr lang="en-US" sz="2400" i="1" dirty="0">
                        <a:latin typeface="Cambria Math" panose="02040503050406030204" pitchFamily="18" charset="0"/>
                      </a:rPr>
                      <m:t>:</m:t>
                    </m:r>
                    <m:r>
                      <a:rPr lang="en-US" sz="2400" b="0" i="1" dirty="0" smtClean="0">
                        <a:latin typeface="Cambria Math" panose="02040503050406030204" pitchFamily="18" charset="0"/>
                      </a:rPr>
                      <m:t>𝑛</m:t>
                    </m:r>
                  </m:oMath>
                </a14:m>
                <a:endParaRPr lang="en-US" sz="2400" dirty="0">
                  <a:latin typeface="+mj-lt"/>
                </a:endParaRPr>
              </a:p>
              <a:p>
                <a:r>
                  <a:rPr lang="en-US" sz="2400" i="1" dirty="0">
                    <a:latin typeface="+mj-lt"/>
                  </a:rPr>
                  <a:t>T</a:t>
                </a:r>
                <a14:m>
                  <m:oMath xmlns:m="http://schemas.openxmlformats.org/officeDocument/2006/math">
                    <m:r>
                      <a:rPr lang="en-US" sz="2400" b="0" i="1" dirty="0" smtClean="0">
                        <a:latin typeface="Cambria Math" panose="02040503050406030204" pitchFamily="18" charset="0"/>
                      </a:rPr>
                      <m:t>𝑖𝑚𝑒</m:t>
                    </m:r>
                    <m:r>
                      <a:rPr lang="en-US" sz="2400" b="0" i="1" dirty="0" smtClean="0">
                        <a:latin typeface="Cambria Math" panose="02040503050406030204" pitchFamily="18" charset="0"/>
                      </a:rPr>
                      <m:t> </m:t>
                    </m:r>
                    <m:r>
                      <a:rPr lang="en-US" sz="2400" b="0" i="1" dirty="0" smtClean="0">
                        <a:latin typeface="Cambria Math" panose="02040503050406030204" pitchFamily="18" charset="0"/>
                      </a:rPr>
                      <m:t>𝑠𝑡𝑒𝑝</m:t>
                    </m:r>
                    <m:r>
                      <a:rPr lang="en-US" sz="2400" i="1" dirty="0">
                        <a:latin typeface="Cambria Math" panose="02040503050406030204" pitchFamily="18" charset="0"/>
                      </a:rPr>
                      <m:t>:</m:t>
                    </m:r>
                    <m:r>
                      <a:rPr lang="en-US" sz="2400" b="0" i="1" dirty="0" smtClean="0">
                        <a:latin typeface="Cambria Math" panose="02040503050406030204" pitchFamily="18" charset="0"/>
                      </a:rPr>
                      <m:t>h</m:t>
                    </m:r>
                  </m:oMath>
                </a14:m>
                <a:endParaRPr lang="en-US" sz="2400" dirty="0">
                  <a:latin typeface="+mj-lt"/>
                </a:endParaRPr>
              </a:p>
              <a:p>
                <a:endParaRPr lang="en-US" sz="2400" dirty="0">
                  <a:latin typeface="+mj-lt"/>
                </a:endParaRPr>
              </a:p>
              <a:p>
                <a:endParaRPr lang="en-US" sz="2400" dirty="0">
                  <a:latin typeface="+mj-lt"/>
                </a:endParaRPr>
              </a:p>
              <a:p>
                <a:endParaRPr lang="en-US" sz="2400" dirty="0">
                  <a:latin typeface="+mj-lt"/>
                </a:endParaRPr>
              </a:p>
            </p:txBody>
          </p:sp>
        </mc:Choice>
        <mc:Fallback>
          <p:sp>
            <p:nvSpPr>
              <p:cNvPr id="9" name="TextBox 8">
                <a:extLst>
                  <a:ext uri="{FF2B5EF4-FFF2-40B4-BE49-F238E27FC236}">
                    <a16:creationId xmlns:a16="http://schemas.microsoft.com/office/drawing/2014/main" id="{D6B46271-A045-F497-4137-58CB9BB934A5}"/>
                  </a:ext>
                </a:extLst>
              </p:cNvPr>
              <p:cNvSpPr txBox="1">
                <a:spLocks noRot="1" noChangeAspect="1" noMove="1" noResize="1" noEditPoints="1" noAdjustHandles="1" noChangeArrowheads="1" noChangeShapeType="1" noTextEdit="1"/>
              </p:cNvSpPr>
              <p:nvPr/>
            </p:nvSpPr>
            <p:spPr>
              <a:xfrm>
                <a:off x="200338" y="1410999"/>
                <a:ext cx="11408524" cy="5326986"/>
              </a:xfrm>
              <a:prstGeom prst="rect">
                <a:avLst/>
              </a:prstGeom>
              <a:blipFill>
                <a:blip r:embed="rId5"/>
                <a:stretch>
                  <a:fillRect/>
                </a:stretch>
              </a:blipFill>
              <a:effectLst>
                <a:outerShdw blurRad="50800" dist="38100" dir="2700000" algn="tl" rotWithShape="0">
                  <a:prstClr val="black">
                    <a:alpha val="40000"/>
                  </a:prstClr>
                </a:outerShdw>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703422D0-9C92-871F-D933-81217B2D5382}"/>
                  </a:ext>
                </a:extLst>
              </p:cNvPr>
              <p:cNvSpPr/>
              <p:nvPr/>
            </p:nvSpPr>
            <p:spPr>
              <a:xfrm>
                <a:off x="6473161" y="2575229"/>
                <a:ext cx="4955328" cy="124595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ysClr val="windowText" lastClr="000000"/>
                    </a:solidFill>
                  </a:rPr>
                  <a:t> </a:t>
                </a:r>
                <a14:m>
                  <m:oMath xmlns:m="http://schemas.openxmlformats.org/officeDocument/2006/math">
                    <m:sSub>
                      <m:sSubPr>
                        <m:ctrlPr>
                          <a:rPr lang="en-US" sz="2800" i="1" smtClean="0">
                            <a:solidFill>
                              <a:sysClr val="windowText" lastClr="000000"/>
                            </a:solidFill>
                            <a:latin typeface="Cambria Math" panose="02040503050406030204" pitchFamily="18" charset="0"/>
                          </a:rPr>
                        </m:ctrlPr>
                      </m:sSubPr>
                      <m:e>
                        <m:r>
                          <a:rPr lang="en-US" sz="2800" b="0" i="1" smtClean="0">
                            <a:solidFill>
                              <a:sysClr val="windowText" lastClr="000000"/>
                            </a:solidFill>
                            <a:latin typeface="Cambria Math" panose="02040503050406030204" pitchFamily="18" charset="0"/>
                          </a:rPr>
                          <m:t>𝑞</m:t>
                        </m:r>
                      </m:e>
                      <m:sub>
                        <m:r>
                          <a:rPr lang="en-US" sz="2800" b="0" i="1" smtClean="0">
                            <a:solidFill>
                              <a:sysClr val="windowText" lastClr="000000"/>
                            </a:solidFill>
                            <a:latin typeface="Cambria Math" panose="02040503050406030204" pitchFamily="18" charset="0"/>
                          </a:rPr>
                          <m:t>𝑛</m:t>
                        </m:r>
                        <m:r>
                          <a:rPr lang="en-US" sz="2800" b="0" i="1" smtClean="0">
                            <a:solidFill>
                              <a:sysClr val="windowText" lastClr="000000"/>
                            </a:solidFill>
                            <a:latin typeface="Cambria Math" panose="02040503050406030204" pitchFamily="18" charset="0"/>
                          </a:rPr>
                          <m:t>+1</m:t>
                        </m:r>
                      </m:sub>
                    </m:sSub>
                    <m:r>
                      <a:rPr lang="en-US" sz="2800" i="1" smtClean="0">
                        <a:solidFill>
                          <a:sysClr val="windowText" lastClr="000000"/>
                        </a:solidFill>
                        <a:latin typeface="Cambria Math" panose="02040503050406030204" pitchFamily="18" charset="0"/>
                      </a:rPr>
                      <m:t>=</m:t>
                    </m:r>
                    <m:sSub>
                      <m:sSubPr>
                        <m:ctrlPr>
                          <a:rPr lang="en-US" sz="2800" i="1" smtClean="0">
                            <a:solidFill>
                              <a:sysClr val="windowText" lastClr="000000"/>
                            </a:solidFill>
                            <a:latin typeface="Cambria Math" panose="02040503050406030204" pitchFamily="18" charset="0"/>
                          </a:rPr>
                        </m:ctrlPr>
                      </m:sSubPr>
                      <m:e>
                        <m:r>
                          <a:rPr lang="en-US" sz="2800" i="1">
                            <a:solidFill>
                              <a:sysClr val="windowText" lastClr="000000"/>
                            </a:solidFill>
                            <a:latin typeface="Cambria Math" panose="02040503050406030204" pitchFamily="18" charset="0"/>
                          </a:rPr>
                          <m:t>𝑞</m:t>
                        </m:r>
                      </m:e>
                      <m:sub>
                        <m:r>
                          <a:rPr lang="en-US" sz="2800" i="1">
                            <a:solidFill>
                              <a:sysClr val="windowText" lastClr="000000"/>
                            </a:solidFill>
                            <a:latin typeface="Cambria Math" panose="02040503050406030204" pitchFamily="18" charset="0"/>
                          </a:rPr>
                          <m:t>𝑛</m:t>
                        </m:r>
                      </m:sub>
                    </m:sSub>
                    <m:r>
                      <a:rPr lang="en-US" sz="2800" b="0" i="1" smtClean="0">
                        <a:solidFill>
                          <a:sysClr val="windowText" lastClr="000000"/>
                        </a:solidFill>
                        <a:latin typeface="Cambria Math" panose="02040503050406030204" pitchFamily="18" charset="0"/>
                      </a:rPr>
                      <m:t>+</m:t>
                    </m:r>
                    <m:r>
                      <a:rPr lang="en-US" sz="2800" b="0" i="1" smtClean="0">
                        <a:solidFill>
                          <a:sysClr val="windowText" lastClr="000000"/>
                        </a:solidFill>
                        <a:latin typeface="Cambria Math" panose="02040503050406030204" pitchFamily="18" charset="0"/>
                      </a:rPr>
                      <m:t>h</m:t>
                    </m:r>
                    <m:sSub>
                      <m:sSubPr>
                        <m:ctrlPr>
                          <a:rPr lang="en-US" sz="2800" i="1">
                            <a:solidFill>
                              <a:sysClr val="windowText" lastClr="000000"/>
                            </a:solidFill>
                            <a:latin typeface="Cambria Math" panose="02040503050406030204" pitchFamily="18" charset="0"/>
                          </a:rPr>
                        </m:ctrlPr>
                      </m:sSubPr>
                      <m:e>
                        <m:r>
                          <a:rPr lang="en-US" sz="2800" i="1">
                            <a:solidFill>
                              <a:sysClr val="windowText" lastClr="000000"/>
                            </a:solidFill>
                            <a:latin typeface="Cambria Math" panose="02040503050406030204" pitchFamily="18" charset="0"/>
                          </a:rPr>
                          <m:t>𝑝</m:t>
                        </m:r>
                      </m:e>
                      <m:sub>
                        <m:r>
                          <a:rPr lang="en-US" sz="2800" i="1">
                            <a:solidFill>
                              <a:sysClr val="windowText" lastClr="000000"/>
                            </a:solidFill>
                            <a:latin typeface="Cambria Math" panose="02040503050406030204" pitchFamily="18" charset="0"/>
                          </a:rPr>
                          <m:t>𝑛</m:t>
                        </m:r>
                      </m:sub>
                    </m:sSub>
                    <m:r>
                      <a:rPr lang="en-US" sz="2800" b="0" i="1" smtClean="0">
                        <a:solidFill>
                          <a:sysClr val="windowText" lastClr="000000"/>
                        </a:solidFill>
                        <a:latin typeface="Cambria Math" panose="02040503050406030204" pitchFamily="18" charset="0"/>
                      </a:rPr>
                      <m:t>−</m:t>
                    </m:r>
                    <m:f>
                      <m:fPr>
                        <m:ctrlPr>
                          <a:rPr lang="en-US" sz="2800" b="0" i="1" smtClean="0">
                            <a:solidFill>
                              <a:sysClr val="windowText" lastClr="000000"/>
                            </a:solidFill>
                            <a:latin typeface="Cambria Math" panose="02040503050406030204" pitchFamily="18" charset="0"/>
                          </a:rPr>
                        </m:ctrlPr>
                      </m:fPr>
                      <m:num>
                        <m:sSup>
                          <m:sSupPr>
                            <m:ctrlPr>
                              <a:rPr lang="en-US" sz="2800" i="1">
                                <a:solidFill>
                                  <a:sysClr val="windowText" lastClr="000000"/>
                                </a:solidFill>
                                <a:latin typeface="Cambria Math" panose="02040503050406030204" pitchFamily="18" charset="0"/>
                              </a:rPr>
                            </m:ctrlPr>
                          </m:sSupPr>
                          <m:e>
                            <m:r>
                              <a:rPr lang="en-US" sz="2800" b="0" i="1" smtClean="0">
                                <a:solidFill>
                                  <a:sysClr val="windowText" lastClr="000000"/>
                                </a:solidFill>
                                <a:latin typeface="Cambria Math" panose="02040503050406030204" pitchFamily="18" charset="0"/>
                              </a:rPr>
                              <m:t>h</m:t>
                            </m:r>
                          </m:e>
                          <m:sup>
                            <m:r>
                              <a:rPr lang="en-US" sz="2800" b="0" i="1" smtClean="0">
                                <a:solidFill>
                                  <a:sysClr val="windowText" lastClr="000000"/>
                                </a:solidFill>
                                <a:latin typeface="Cambria Math" panose="02040503050406030204" pitchFamily="18" charset="0"/>
                              </a:rPr>
                              <m:t>2</m:t>
                            </m:r>
                          </m:sup>
                        </m:sSup>
                      </m:num>
                      <m:den>
                        <m:r>
                          <a:rPr lang="en-US" sz="2800" b="0" i="1" smtClean="0">
                            <a:solidFill>
                              <a:sysClr val="windowText" lastClr="000000"/>
                            </a:solidFill>
                            <a:latin typeface="Cambria Math" panose="02040503050406030204" pitchFamily="18" charset="0"/>
                          </a:rPr>
                          <m:t>2</m:t>
                        </m:r>
                      </m:den>
                    </m:f>
                    <m:sSub>
                      <m:sSubPr>
                        <m:ctrlPr>
                          <a:rPr lang="en-US" sz="2800" i="1">
                            <a:solidFill>
                              <a:sysClr val="windowText" lastClr="000000"/>
                            </a:solidFill>
                            <a:latin typeface="Cambria Math" panose="02040503050406030204" pitchFamily="18" charset="0"/>
                          </a:rPr>
                        </m:ctrlPr>
                      </m:sSubPr>
                      <m:e>
                        <m:r>
                          <a:rPr lang="en-US" sz="2800" i="1">
                            <a:solidFill>
                              <a:sysClr val="windowText" lastClr="000000"/>
                            </a:solidFill>
                            <a:latin typeface="Cambria Math" panose="02040503050406030204" pitchFamily="18" charset="0"/>
                          </a:rPr>
                          <m:t>𝑞</m:t>
                        </m:r>
                      </m:e>
                      <m:sub>
                        <m:r>
                          <a:rPr lang="en-US" sz="2800" i="1">
                            <a:solidFill>
                              <a:sysClr val="windowText" lastClr="000000"/>
                            </a:solidFill>
                            <a:latin typeface="Cambria Math" panose="02040503050406030204" pitchFamily="18" charset="0"/>
                          </a:rPr>
                          <m:t>𝑛</m:t>
                        </m:r>
                      </m:sub>
                    </m:sSub>
                  </m:oMath>
                </a14:m>
                <a:endParaRPr lang="en-US" sz="2800" i="1" dirty="0">
                  <a:solidFill>
                    <a:sysClr val="windowText" lastClr="000000"/>
                  </a:solidFill>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sz="2800" i="1">
                              <a:solidFill>
                                <a:sysClr val="windowText" lastClr="000000"/>
                              </a:solidFill>
                              <a:latin typeface="Cambria Math" panose="02040503050406030204" pitchFamily="18" charset="0"/>
                            </a:rPr>
                          </m:ctrlPr>
                        </m:sSubPr>
                        <m:e>
                          <m:r>
                            <a:rPr lang="en-US" sz="2800" b="0" i="1" smtClean="0">
                              <a:solidFill>
                                <a:sysClr val="windowText" lastClr="000000"/>
                              </a:solidFill>
                              <a:latin typeface="Cambria Math" panose="02040503050406030204" pitchFamily="18" charset="0"/>
                            </a:rPr>
                            <m:t>𝑝</m:t>
                          </m:r>
                        </m:e>
                        <m:sub>
                          <m:r>
                            <a:rPr lang="en-US" sz="2800" i="1">
                              <a:solidFill>
                                <a:sysClr val="windowText" lastClr="000000"/>
                              </a:solidFill>
                              <a:latin typeface="Cambria Math" panose="02040503050406030204" pitchFamily="18" charset="0"/>
                            </a:rPr>
                            <m:t>𝑛</m:t>
                          </m:r>
                          <m:r>
                            <a:rPr lang="en-US" sz="2800" i="1">
                              <a:solidFill>
                                <a:sysClr val="windowText" lastClr="000000"/>
                              </a:solidFill>
                              <a:latin typeface="Cambria Math" panose="02040503050406030204" pitchFamily="18" charset="0"/>
                            </a:rPr>
                            <m:t>+1</m:t>
                          </m:r>
                        </m:sub>
                      </m:sSub>
                      <m:r>
                        <a:rPr lang="en-US" sz="2800" i="1">
                          <a:solidFill>
                            <a:sysClr val="windowText" lastClr="000000"/>
                          </a:solidFill>
                          <a:latin typeface="Cambria Math" panose="02040503050406030204" pitchFamily="18" charset="0"/>
                        </a:rPr>
                        <m:t>=</m:t>
                      </m:r>
                      <m:sSub>
                        <m:sSubPr>
                          <m:ctrlPr>
                            <a:rPr lang="en-US" sz="2800" i="1">
                              <a:solidFill>
                                <a:sysClr val="windowText" lastClr="000000"/>
                              </a:solidFill>
                              <a:latin typeface="Cambria Math" panose="02040503050406030204" pitchFamily="18" charset="0"/>
                            </a:rPr>
                          </m:ctrlPr>
                        </m:sSubPr>
                        <m:e>
                          <m:r>
                            <a:rPr lang="en-US" sz="2800" b="0" i="1" smtClean="0">
                              <a:solidFill>
                                <a:sysClr val="windowText" lastClr="000000"/>
                              </a:solidFill>
                              <a:latin typeface="Cambria Math" panose="02040503050406030204" pitchFamily="18" charset="0"/>
                            </a:rPr>
                            <m:t>𝑝</m:t>
                          </m:r>
                        </m:e>
                        <m:sub>
                          <m:r>
                            <a:rPr lang="en-US" sz="2800" i="1">
                              <a:solidFill>
                                <a:sysClr val="windowText" lastClr="000000"/>
                              </a:solidFill>
                              <a:latin typeface="Cambria Math" panose="02040503050406030204" pitchFamily="18" charset="0"/>
                            </a:rPr>
                            <m:t>𝑛</m:t>
                          </m:r>
                        </m:sub>
                      </m:sSub>
                      <m:r>
                        <a:rPr lang="en-US" sz="2800" b="0" i="1" smtClean="0">
                          <a:solidFill>
                            <a:sysClr val="windowText" lastClr="000000"/>
                          </a:solidFill>
                          <a:latin typeface="Cambria Math" panose="02040503050406030204" pitchFamily="18" charset="0"/>
                        </a:rPr>
                        <m:t>−</m:t>
                      </m:r>
                      <m:f>
                        <m:fPr>
                          <m:ctrlPr>
                            <a:rPr lang="en-US" sz="2800" i="1">
                              <a:solidFill>
                                <a:sysClr val="windowText" lastClr="000000"/>
                              </a:solidFill>
                              <a:latin typeface="Cambria Math" panose="02040503050406030204" pitchFamily="18" charset="0"/>
                            </a:rPr>
                          </m:ctrlPr>
                        </m:fPr>
                        <m:num>
                          <m:r>
                            <a:rPr lang="en-US" sz="2800" b="0" i="1" smtClean="0">
                              <a:solidFill>
                                <a:sysClr val="windowText" lastClr="000000"/>
                              </a:solidFill>
                              <a:latin typeface="Cambria Math" panose="02040503050406030204" pitchFamily="18" charset="0"/>
                            </a:rPr>
                            <m:t>h</m:t>
                          </m:r>
                        </m:num>
                        <m:den>
                          <m:r>
                            <a:rPr lang="en-US" sz="2800" i="1">
                              <a:solidFill>
                                <a:sysClr val="windowText" lastClr="000000"/>
                              </a:solidFill>
                              <a:latin typeface="Cambria Math" panose="02040503050406030204" pitchFamily="18" charset="0"/>
                            </a:rPr>
                            <m:t>2</m:t>
                          </m:r>
                        </m:den>
                      </m:f>
                      <m:d>
                        <m:dPr>
                          <m:ctrlPr>
                            <a:rPr lang="en-US" sz="2800" i="1" smtClean="0">
                              <a:solidFill>
                                <a:sysClr val="windowText" lastClr="000000"/>
                              </a:solidFill>
                              <a:latin typeface="Cambria Math" panose="02040503050406030204" pitchFamily="18" charset="0"/>
                            </a:rPr>
                          </m:ctrlPr>
                        </m:dPr>
                        <m:e>
                          <m:sSub>
                            <m:sSubPr>
                              <m:ctrlPr>
                                <a:rPr lang="en-US" sz="2800" i="1">
                                  <a:solidFill>
                                    <a:sysClr val="windowText" lastClr="000000"/>
                                  </a:solidFill>
                                  <a:latin typeface="Cambria Math" panose="02040503050406030204" pitchFamily="18" charset="0"/>
                                </a:rPr>
                              </m:ctrlPr>
                            </m:sSubPr>
                            <m:e>
                              <m:r>
                                <a:rPr lang="en-US" sz="2800" i="1">
                                  <a:solidFill>
                                    <a:sysClr val="windowText" lastClr="000000"/>
                                  </a:solidFill>
                                  <a:latin typeface="Cambria Math" panose="02040503050406030204" pitchFamily="18" charset="0"/>
                                </a:rPr>
                                <m:t>𝑞</m:t>
                              </m:r>
                            </m:e>
                            <m:sub>
                              <m:r>
                                <a:rPr lang="en-US" sz="2800" i="1">
                                  <a:solidFill>
                                    <a:sysClr val="windowText" lastClr="000000"/>
                                  </a:solidFill>
                                  <a:latin typeface="Cambria Math" panose="02040503050406030204" pitchFamily="18" charset="0"/>
                                </a:rPr>
                                <m:t>𝑛</m:t>
                              </m:r>
                            </m:sub>
                          </m:sSub>
                          <m:r>
                            <a:rPr lang="en-US" sz="2800" b="0" i="1" smtClean="0">
                              <a:solidFill>
                                <a:sysClr val="windowText" lastClr="000000"/>
                              </a:solidFill>
                              <a:latin typeface="Cambria Math" panose="02040503050406030204" pitchFamily="18" charset="0"/>
                            </a:rPr>
                            <m:t>+</m:t>
                          </m:r>
                          <m:sSub>
                            <m:sSubPr>
                              <m:ctrlPr>
                                <a:rPr lang="en-US" sz="2800" i="1">
                                  <a:solidFill>
                                    <a:sysClr val="windowText" lastClr="000000"/>
                                  </a:solidFill>
                                  <a:latin typeface="Cambria Math" panose="02040503050406030204" pitchFamily="18" charset="0"/>
                                </a:rPr>
                              </m:ctrlPr>
                            </m:sSubPr>
                            <m:e>
                              <m:r>
                                <a:rPr lang="en-US" sz="2800" i="1">
                                  <a:solidFill>
                                    <a:sysClr val="windowText" lastClr="000000"/>
                                  </a:solidFill>
                                  <a:latin typeface="Cambria Math" panose="02040503050406030204" pitchFamily="18" charset="0"/>
                                </a:rPr>
                                <m:t>𝑞</m:t>
                              </m:r>
                            </m:e>
                            <m:sub>
                              <m:r>
                                <a:rPr lang="en-US" sz="2800" i="1">
                                  <a:solidFill>
                                    <a:sysClr val="windowText" lastClr="000000"/>
                                  </a:solidFill>
                                  <a:latin typeface="Cambria Math" panose="02040503050406030204" pitchFamily="18" charset="0"/>
                                </a:rPr>
                                <m:t>𝑛</m:t>
                              </m:r>
                              <m:r>
                                <a:rPr lang="en-US" sz="2800" i="1">
                                  <a:solidFill>
                                    <a:sysClr val="windowText" lastClr="000000"/>
                                  </a:solidFill>
                                  <a:latin typeface="Cambria Math" panose="02040503050406030204" pitchFamily="18" charset="0"/>
                                </a:rPr>
                                <m:t>+1</m:t>
                              </m:r>
                            </m:sub>
                          </m:sSub>
                        </m:e>
                      </m:d>
                    </m:oMath>
                  </m:oMathPara>
                </a14:m>
                <a:endParaRPr lang="en-US" sz="2800" dirty="0">
                  <a:solidFill>
                    <a:sysClr val="windowText" lastClr="000000"/>
                  </a:solidFill>
                  <a:latin typeface="Times" pitchFamily="2" charset="0"/>
                </a:endParaRPr>
              </a:p>
            </p:txBody>
          </p:sp>
        </mc:Choice>
        <mc:Fallback xmlns="">
          <p:sp>
            <p:nvSpPr>
              <p:cNvPr id="4" name="Rectangle 3">
                <a:extLst>
                  <a:ext uri="{FF2B5EF4-FFF2-40B4-BE49-F238E27FC236}">
                    <a16:creationId xmlns:a16="http://schemas.microsoft.com/office/drawing/2014/main" id="{703422D0-9C92-871F-D933-81217B2D5382}"/>
                  </a:ext>
                </a:extLst>
              </p:cNvPr>
              <p:cNvSpPr>
                <a:spLocks noRot="1" noChangeAspect="1" noMove="1" noResize="1" noEditPoints="1" noAdjustHandles="1" noChangeArrowheads="1" noChangeShapeType="1" noTextEdit="1"/>
              </p:cNvSpPr>
              <p:nvPr/>
            </p:nvSpPr>
            <p:spPr>
              <a:xfrm>
                <a:off x="6473161" y="2575229"/>
                <a:ext cx="4955328" cy="1245950"/>
              </a:xfrm>
              <a:prstGeom prst="rect">
                <a:avLst/>
              </a:prstGeom>
              <a:blipFill>
                <a:blip r:embed="rId6"/>
                <a:stretch>
                  <a:fillRect t="-7071" b="-19192"/>
                </a:stretch>
              </a:blipFill>
              <a:ln>
                <a:noFill/>
              </a:ln>
            </p:spPr>
            <p:txBody>
              <a:bodyPr/>
              <a:lstStyle/>
              <a:p>
                <a:r>
                  <a:rPr lang="en-US">
                    <a:noFill/>
                  </a:rPr>
                  <a:t> </a:t>
                </a:r>
              </a:p>
            </p:txBody>
          </p:sp>
        </mc:Fallback>
      </mc:AlternateContent>
      <p:sp>
        <p:nvSpPr>
          <p:cNvPr id="8" name="Title 1">
            <a:extLst>
              <a:ext uri="{FF2B5EF4-FFF2-40B4-BE49-F238E27FC236}">
                <a16:creationId xmlns:a16="http://schemas.microsoft.com/office/drawing/2014/main" id="{E194B7B5-3A66-A910-D3A3-E58160456C6C}"/>
              </a:ext>
            </a:extLst>
          </p:cNvPr>
          <p:cNvSpPr txBox="1">
            <a:spLocks/>
          </p:cNvSpPr>
          <p:nvPr/>
        </p:nvSpPr>
        <p:spPr>
          <a:xfrm>
            <a:off x="200338" y="166018"/>
            <a:ext cx="5778822" cy="1190342"/>
          </a:xfrm>
          <a:prstGeom prst="rect">
            <a:avLst/>
          </a:prstGeom>
          <a:solidFill>
            <a:schemeClr val="bg2">
              <a:lumMod val="90000"/>
            </a:schemeClr>
          </a:solidFill>
        </p:spPr>
        <p:txBody>
          <a:bodyPr vert="horz" lIns="0" tIns="365760" rIns="91440" bIns="2743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t>Model Problem:</a:t>
            </a:r>
          </a:p>
          <a:p>
            <a:pPr algn="ctr"/>
            <a:r>
              <a:rPr lang="en-US" sz="3600" dirty="0"/>
              <a:t>simple harmonic oscillator</a:t>
            </a:r>
          </a:p>
        </p:txBody>
      </p:sp>
      <p:pic>
        <p:nvPicPr>
          <p:cNvPr id="2" name="Picture 1" descr="Text, letter&#10;&#10;Description automatically generated">
            <a:extLst>
              <a:ext uri="{FF2B5EF4-FFF2-40B4-BE49-F238E27FC236}">
                <a16:creationId xmlns:a16="http://schemas.microsoft.com/office/drawing/2014/main" id="{9254FB6F-0EE8-D622-6404-4F5EC58FFC4E}"/>
              </a:ext>
            </a:extLst>
          </p:cNvPr>
          <p:cNvPicPr>
            <a:picLocks noChangeAspect="1"/>
          </p:cNvPicPr>
          <p:nvPr/>
        </p:nvPicPr>
        <p:blipFill rotWithShape="1">
          <a:blip r:embed="rId7"/>
          <a:srcRect l="2705" b="56528"/>
          <a:stretch/>
        </p:blipFill>
        <p:spPr>
          <a:xfrm>
            <a:off x="1549744" y="4265348"/>
            <a:ext cx="9163976" cy="2283475"/>
          </a:xfrm>
          <a:prstGeom prst="rect">
            <a:avLst/>
          </a:prstGeom>
        </p:spPr>
      </p:pic>
      <p:sp>
        <p:nvSpPr>
          <p:cNvPr id="5" name="Left Brace 4">
            <a:extLst>
              <a:ext uri="{FF2B5EF4-FFF2-40B4-BE49-F238E27FC236}">
                <a16:creationId xmlns:a16="http://schemas.microsoft.com/office/drawing/2014/main" id="{3101B45F-B563-4FB7-4F5E-F709B3E3C355}"/>
              </a:ext>
            </a:extLst>
          </p:cNvPr>
          <p:cNvSpPr/>
          <p:nvPr/>
        </p:nvSpPr>
        <p:spPr>
          <a:xfrm>
            <a:off x="6472561" y="2575229"/>
            <a:ext cx="329491" cy="1295290"/>
          </a:xfrm>
          <a:prstGeom prst="leftBrace">
            <a:avLst/>
          </a:prstGeom>
          <a:ln w="34925">
            <a:solidFill>
              <a:schemeClr val="accent6">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TextBox 5">
            <a:extLst>
              <a:ext uri="{FF2B5EF4-FFF2-40B4-BE49-F238E27FC236}">
                <a16:creationId xmlns:a16="http://schemas.microsoft.com/office/drawing/2014/main" id="{F5132522-2008-CF1B-D1A1-4B3E14BAFE7A}"/>
              </a:ext>
            </a:extLst>
          </p:cNvPr>
          <p:cNvSpPr txBox="1"/>
          <p:nvPr/>
        </p:nvSpPr>
        <p:spPr>
          <a:xfrm>
            <a:off x="3422562" y="2772098"/>
            <a:ext cx="3055645" cy="830997"/>
          </a:xfrm>
          <a:prstGeom prst="rect">
            <a:avLst/>
          </a:prstGeom>
          <a:noFill/>
        </p:spPr>
        <p:txBody>
          <a:bodyPr wrap="none" rtlCol="0">
            <a:spAutoFit/>
          </a:bodyPr>
          <a:lstStyle/>
          <a:p>
            <a:pPr algn="ctr"/>
            <a:r>
              <a:rPr lang="en-US" sz="2400" b="1" dirty="0">
                <a:solidFill>
                  <a:schemeClr val="accent6">
                    <a:lumMod val="50000"/>
                  </a:schemeClr>
                </a:solidFill>
              </a:rPr>
              <a:t>“Leapfrog” integration</a:t>
            </a:r>
          </a:p>
          <a:p>
            <a:pPr algn="ctr"/>
            <a:r>
              <a:rPr lang="en-US" sz="2400" b="1" dirty="0">
                <a:solidFill>
                  <a:schemeClr val="accent6">
                    <a:lumMod val="50000"/>
                  </a:schemeClr>
                </a:solidFill>
              </a:rPr>
              <a:t>scheme</a:t>
            </a:r>
          </a:p>
        </p:txBody>
      </p:sp>
      <p:pic>
        <p:nvPicPr>
          <p:cNvPr id="7" name="Picture 6">
            <a:extLst>
              <a:ext uri="{FF2B5EF4-FFF2-40B4-BE49-F238E27FC236}">
                <a16:creationId xmlns:a16="http://schemas.microsoft.com/office/drawing/2014/main" id="{85A3EFE9-3C93-2991-F568-4B4B64329177}"/>
              </a:ext>
            </a:extLst>
          </p:cNvPr>
          <p:cNvPicPr>
            <a:picLocks noChangeAspect="1"/>
          </p:cNvPicPr>
          <p:nvPr/>
        </p:nvPicPr>
        <p:blipFill>
          <a:blip r:embed="rId8"/>
          <a:stretch>
            <a:fillRect/>
          </a:stretch>
        </p:blipFill>
        <p:spPr>
          <a:xfrm>
            <a:off x="6095999" y="230254"/>
            <a:ext cx="901700" cy="1092200"/>
          </a:xfrm>
          <a:prstGeom prst="rect">
            <a:avLst/>
          </a:prstGeom>
        </p:spPr>
      </p:pic>
      <p:pic>
        <p:nvPicPr>
          <p:cNvPr id="17" name="Audio 16">
            <a:hlinkClick r:id="" action="ppaction://media"/>
            <a:extLst>
              <a:ext uri="{FF2B5EF4-FFF2-40B4-BE49-F238E27FC236}">
                <a16:creationId xmlns:a16="http://schemas.microsoft.com/office/drawing/2014/main" id="{F9C8AA12-DEFB-AC69-C3F7-0B8454823F62}"/>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449476958"/>
      </p:ext>
    </p:extLst>
  </p:cSld>
  <p:clrMapOvr>
    <a:masterClrMapping/>
  </p:clrMapOvr>
  <mc:AlternateContent xmlns:mc="http://schemas.openxmlformats.org/markup-compatibility/2006" xmlns:p14="http://schemas.microsoft.com/office/powerpoint/2010/main">
    <mc:Choice Requires="p14">
      <p:transition spd="slow" p14:dur="2000" advTm="75605"/>
    </mc:Choice>
    <mc:Fallback xmlns="">
      <p:transition spd="slow" advTm="7560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7"/>
                </p:tgtEl>
              </p:cMediaNode>
            </p:audio>
          </p:childTnLst>
        </p:cTn>
      </p:par>
    </p:tnLst>
  </p:timing>
  <p:extLst>
    <p:ext uri="{3A86A75C-4F4B-4683-9AE1-C65F6400EC91}">
      <p14:laserTraceLst xmlns:p14="http://schemas.microsoft.com/office/powerpoint/2010/main">
        <p14:tracePtLst>
          <p14:tracePt t="520" x="1582738" y="4706938"/>
          <p14:tracePt t="14699" x="3208338" y="6756400"/>
          <p14:tracePt t="14707" x="3167063" y="6561138"/>
          <p14:tracePt t="14715" x="3124200" y="6332538"/>
          <p14:tracePt t="14724" x="3090863" y="6138863"/>
          <p14:tracePt t="14732" x="3065463" y="6053138"/>
          <p14:tracePt t="14741" x="3030538" y="5884863"/>
          <p14:tracePt t="14748" x="2989263" y="5740400"/>
          <p14:tracePt t="14757" x="2954338" y="5605463"/>
          <p14:tracePt t="14764" x="2928938" y="5486400"/>
          <p14:tracePt t="14774" x="2895600" y="5376863"/>
          <p14:tracePt t="14781" x="2870200" y="5291138"/>
          <p14:tracePt t="14792" x="2836863" y="5214938"/>
          <p14:tracePt t="14797" x="2836863" y="5173663"/>
          <p14:tracePt t="14808" x="2827338" y="5113338"/>
          <p14:tracePt t="14813" x="2811463" y="5021263"/>
          <p14:tracePt t="14824" x="2794000" y="4978400"/>
          <p14:tracePt t="14829" x="2794000" y="4927600"/>
          <p14:tracePt t="14841" x="2794000" y="4868863"/>
          <p14:tracePt t="14845" x="2794000" y="4826000"/>
          <p14:tracePt t="14857" x="2794000" y="4767263"/>
          <p14:tracePt t="14862" x="2827338" y="4724400"/>
          <p14:tracePt t="14874" x="2852738" y="4665663"/>
          <p14:tracePt t="14878" x="2870200" y="4605338"/>
          <p14:tracePt t="14890" x="2895600" y="4554538"/>
          <p14:tracePt t="14894" x="2928938" y="4513263"/>
          <p14:tracePt t="14907" x="2971800" y="4478338"/>
          <p14:tracePt t="14911" x="2989263" y="4452938"/>
          <p14:tracePt t="14924" x="3014663" y="4437063"/>
          <p14:tracePt t="14928" x="3048000" y="4411663"/>
          <p14:tracePt t="14941" x="3090863" y="4360863"/>
          <p14:tracePt t="14946" x="3141663" y="4351338"/>
          <p14:tracePt t="14958" x="3200400" y="4318000"/>
          <p14:tracePt t="14963" x="3243263" y="4284663"/>
          <p14:tracePt t="14974" x="3302000" y="4259263"/>
          <p14:tracePt t="14979" x="3360738" y="4241800"/>
          <p14:tracePt t="14991" x="3436938" y="4224338"/>
          <p14:tracePt t="14993" x="3513138" y="4216400"/>
          <p14:tracePt t="15000" x="3573463" y="4216400"/>
          <p14:tracePt t="15008" x="3649663" y="4216400"/>
          <p14:tracePt t="15016" x="3716338" y="4216400"/>
          <p14:tracePt t="15024" x="3733800" y="4216400"/>
          <p14:tracePt t="15032" x="3843338" y="4216400"/>
          <p14:tracePt t="15041" x="3868738" y="4216400"/>
          <p14:tracePt t="15049" x="3911600" y="4216400"/>
          <p14:tracePt t="15057" x="3962400" y="4216400"/>
          <p14:tracePt t="15065" x="4005263" y="4216400"/>
          <p14:tracePt t="15074" x="4030663" y="4183063"/>
          <p14:tracePt t="15081" x="4046538" y="4140200"/>
          <p14:tracePt t="15091" x="4081463" y="4081463"/>
          <p14:tracePt t="15097" x="4097338" y="4021138"/>
          <p14:tracePt t="15107" x="4106863" y="3962400"/>
          <p14:tracePt t="15114" x="4106863" y="3886200"/>
          <p14:tracePt t="15124" x="4106863" y="3827463"/>
          <p14:tracePt t="15130" x="4106863" y="3767138"/>
          <p14:tracePt t="15141" x="4106863" y="3716338"/>
          <p14:tracePt t="15146" x="4081463" y="3690938"/>
          <p14:tracePt t="15157" x="4030663" y="3657600"/>
          <p14:tracePt t="15162" x="4005263" y="3632200"/>
          <p14:tracePt t="15174" x="3987800" y="3614738"/>
          <p14:tracePt t="15179" x="3962400" y="3598863"/>
          <p14:tracePt t="15190" x="3929063" y="3573463"/>
          <p14:tracePt t="15195" x="3911600" y="3538538"/>
          <p14:tracePt t="15207" x="3903663" y="3522663"/>
          <p14:tracePt t="15211" x="3886200" y="3513138"/>
          <p14:tracePt t="15224" x="3886200" y="3497263"/>
          <p14:tracePt t="15228" x="3886200" y="3479800"/>
          <p14:tracePt t="15243" x="3886200" y="3462338"/>
          <p14:tracePt t="15252" x="3886200" y="3454400"/>
          <p14:tracePt t="15276" x="3886200" y="3436938"/>
          <p14:tracePt t="21041" x="3911600" y="3421063"/>
          <p14:tracePt t="21047" x="3929063" y="3421063"/>
          <p14:tracePt t="21057" x="3962400" y="3403600"/>
          <p14:tracePt t="21062" x="3987800" y="3378200"/>
          <p14:tracePt t="21074" x="4030663" y="3360738"/>
          <p14:tracePt t="21079" x="4081463" y="3344863"/>
          <p14:tracePt t="21091" x="4097338" y="3344863"/>
          <p14:tracePt t="21094" x="4140200" y="3319463"/>
          <p14:tracePt t="21107" x="4183063" y="3319463"/>
          <p14:tracePt t="21111" x="4216400" y="3302000"/>
          <p14:tracePt t="21124" x="4241800" y="3284538"/>
          <p14:tracePt t="21129" x="4275138" y="3284538"/>
          <p14:tracePt t="21141" x="4300538" y="3284538"/>
          <p14:tracePt t="21145" x="4318000" y="3268663"/>
          <p14:tracePt t="21158" x="4335463" y="3268663"/>
          <p14:tracePt t="21162" x="4351338" y="3268663"/>
          <p14:tracePt t="21175" x="4360863" y="3268663"/>
          <p14:tracePt t="21176" x="4376738" y="3268663"/>
          <p14:tracePt t="21191" x="4394200" y="3268663"/>
          <p14:tracePt t="21200" x="4411663" y="3259138"/>
          <p14:tracePt t="21207" x="4419600" y="3259138"/>
          <p14:tracePt t="21224" x="4437063" y="3259138"/>
          <p14:tracePt t="21232" x="4452938" y="3243263"/>
          <p14:tracePt t="21241" x="4478338" y="3243263"/>
          <p14:tracePt t="21248" x="4495800" y="3225800"/>
          <p14:tracePt t="21257" x="4513263" y="3225800"/>
          <p14:tracePt t="21264" x="4538663" y="3208338"/>
          <p14:tracePt t="21272" x="4554538" y="3208338"/>
          <p14:tracePt t="21281" x="4589463" y="3200400"/>
          <p14:tracePt t="21289" x="4605338" y="3182938"/>
          <p14:tracePt t="21297" x="4630738" y="3182938"/>
          <p14:tracePt t="21307" x="4673600" y="3149600"/>
          <p14:tracePt t="21313" x="4706938" y="3141663"/>
          <p14:tracePt t="21321" x="4749800" y="3106738"/>
          <p14:tracePt t="21329" x="4767263" y="3106738"/>
          <p14:tracePt t="21337" x="4792663" y="3090863"/>
          <p14:tracePt t="21346" x="4826000" y="3081338"/>
          <p14:tracePt t="21354" x="4868863" y="3065463"/>
          <p14:tracePt t="21362" x="4902200" y="3048000"/>
          <p14:tracePt t="21370" x="4927600" y="3030538"/>
          <p14:tracePt t="21378" x="4978400" y="3014663"/>
          <p14:tracePt t="21386" x="5003800" y="3005138"/>
          <p14:tracePt t="21394" x="5046663" y="2989263"/>
          <p14:tracePt t="21403" x="5080000" y="2971800"/>
          <p14:tracePt t="21411" x="5122863" y="2946400"/>
          <p14:tracePt t="21419" x="5173663" y="2928938"/>
          <p14:tracePt t="21427" x="5232400" y="2913063"/>
          <p14:tracePt t="21435" x="5275263" y="2887663"/>
          <p14:tracePt t="21443" x="5334000" y="2870200"/>
          <p14:tracePt t="21451" x="5376863" y="2836863"/>
          <p14:tracePt t="21459" x="5453063" y="2811463"/>
          <p14:tracePt t="21467" x="5494338" y="2794000"/>
          <p14:tracePt t="21476" x="5554663" y="2760663"/>
          <p14:tracePt t="21484" x="5621338" y="2751138"/>
          <p14:tracePt t="21492" x="5681663" y="2717800"/>
          <p14:tracePt t="21500" x="5740400" y="2692400"/>
          <p14:tracePt t="21508" x="5808663" y="2659063"/>
          <p14:tracePt t="21516" x="5900738" y="2633663"/>
          <p14:tracePt t="21524" x="5994400" y="2598738"/>
          <p14:tracePt t="21532" x="6062663" y="2573338"/>
          <p14:tracePt t="21541" x="6138863" y="2557463"/>
          <p14:tracePt t="21549" x="6215063" y="2522538"/>
          <p14:tracePt t="21558" x="6291263" y="2522538"/>
          <p14:tracePt t="21565" x="6367463" y="2497138"/>
          <p14:tracePt t="21574" x="6443663" y="2497138"/>
          <p14:tracePt t="21581" x="6502400" y="2497138"/>
          <p14:tracePt t="21591" x="6586538" y="2481263"/>
          <p14:tracePt t="21598" x="6637338" y="2481263"/>
          <p14:tracePt t="21607" x="6697663" y="2481263"/>
          <p14:tracePt t="21614" x="6738938" y="2481263"/>
          <p14:tracePt t="21624" x="6781800" y="2481263"/>
          <p14:tracePt t="21630" x="6824663" y="2481263"/>
          <p14:tracePt t="21641" x="6875463" y="2481263"/>
          <p14:tracePt t="21646" x="6916738" y="2481263"/>
          <p14:tracePt t="21657" x="6951663" y="2481263"/>
          <p14:tracePt t="21662" x="6992938" y="2481263"/>
          <p14:tracePt t="21675" x="7010400" y="2481263"/>
          <p14:tracePt t="21679" x="7035800" y="2481263"/>
          <p14:tracePt t="21691" x="7069138" y="2481263"/>
          <p14:tracePt t="21696" x="7094538" y="2481263"/>
          <p14:tracePt t="21707" x="7112000" y="2481263"/>
          <p14:tracePt t="21711" x="7145338" y="2481263"/>
          <p14:tracePt t="21724" x="7170738" y="2481263"/>
          <p14:tracePt t="21728" x="7188200" y="2481263"/>
          <p14:tracePt t="21741" x="7205663" y="2481263"/>
          <p14:tracePt t="21745" x="7231063" y="2481263"/>
          <p14:tracePt t="21758" x="7264400" y="2481263"/>
          <p14:tracePt t="21762" x="7272338" y="2497138"/>
          <p14:tracePt t="21774" x="7289800" y="2497138"/>
          <p14:tracePt t="21779" x="7323138" y="2497138"/>
          <p14:tracePt t="21793" x="7332663" y="2497138"/>
          <p14:tracePt t="21794" x="7366000" y="2497138"/>
          <p14:tracePt t="21801" x="7399338" y="2497138"/>
          <p14:tracePt t="21809" x="7408863" y="2506663"/>
          <p14:tracePt t="21824" x="7442200" y="2506663"/>
          <p14:tracePt t="21825" x="7467600" y="2506663"/>
          <p14:tracePt t="21833" x="7500938" y="2506663"/>
          <p14:tracePt t="21841" x="7518400" y="2506663"/>
          <p14:tracePt t="21849" x="7526338" y="2506663"/>
          <p14:tracePt t="21858" x="7561263" y="2506663"/>
          <p14:tracePt t="21865" x="7577138" y="2522538"/>
          <p14:tracePt t="21874" x="7586663" y="2522538"/>
          <p14:tracePt t="21881" x="7602538" y="2522538"/>
          <p14:tracePt t="21891" x="7620000" y="2522538"/>
          <p14:tracePt t="21898" x="7637463" y="2522538"/>
          <p14:tracePt t="21907" x="7653338" y="2522538"/>
          <p14:tracePt t="21914" x="7653338" y="2540000"/>
          <p14:tracePt t="21922" x="7662863" y="2540000"/>
          <p14:tracePt t="21939" x="7678738" y="2540000"/>
          <p14:tracePt t="21955" x="7696200" y="2540000"/>
          <p14:tracePt t="22434" x="7713663" y="2540000"/>
          <p14:tracePt t="22442" x="7721600" y="2540000"/>
          <p14:tracePt t="22450" x="7739063" y="2540000"/>
          <p14:tracePt t="22459" x="7772400" y="2540000"/>
          <p14:tracePt t="22467" x="7797800" y="2540000"/>
          <p14:tracePt t="22475" x="7831138" y="2540000"/>
          <p14:tracePt t="22483" x="7891463" y="2540000"/>
          <p14:tracePt t="22491" x="7916863" y="2540000"/>
          <p14:tracePt t="22499" x="7967663" y="2522538"/>
          <p14:tracePt t="22507" x="8026400" y="2522538"/>
          <p14:tracePt t="22516" x="8069263" y="2522538"/>
          <p14:tracePt t="22524" x="8128000" y="2522538"/>
          <p14:tracePt t="22532" x="8170863" y="2506663"/>
          <p14:tracePt t="22540" x="8204200" y="2506663"/>
          <p14:tracePt t="22548" x="8247063" y="2506663"/>
          <p14:tracePt t="22556" x="8288338" y="2506663"/>
          <p14:tracePt t="22564" x="8339138" y="2506663"/>
          <p14:tracePt t="22572" x="8382000" y="2506663"/>
          <p14:tracePt t="22581" x="8415338" y="2506663"/>
          <p14:tracePt t="22589" x="8440738" y="2506663"/>
          <p14:tracePt t="22597" x="8475663" y="2506663"/>
          <p14:tracePt t="22605" x="8501063" y="2522538"/>
          <p14:tracePt t="22613" x="8516938" y="2522538"/>
          <p14:tracePt t="22621" x="8542338" y="2540000"/>
          <p14:tracePt t="22629" x="8577263" y="2540000"/>
          <p14:tracePt t="22637" x="8593138" y="2540000"/>
          <p14:tracePt t="22645" x="8602663" y="2540000"/>
          <p14:tracePt t="22654" x="8636000" y="2540000"/>
          <p14:tracePt t="22662" x="8653463" y="2557463"/>
          <p14:tracePt t="22670" x="8669338" y="2557463"/>
          <p14:tracePt t="22678" x="8678863" y="2557463"/>
          <p14:tracePt t="22686" x="8694738" y="2557463"/>
          <p14:tracePt t="22695" x="8712200" y="2557463"/>
          <p14:tracePt t="22702" x="8729663" y="2557463"/>
          <p14:tracePt t="22711" x="8737600" y="2573338"/>
          <p14:tracePt t="22719" x="8755063" y="2573338"/>
          <p14:tracePt t="22728" x="8770938" y="2573338"/>
          <p14:tracePt t="22735" x="8788400" y="2573338"/>
          <p14:tracePt t="22744" x="8796338" y="2582863"/>
          <p14:tracePt t="22751" x="8813800" y="2582863"/>
          <p14:tracePt t="22761" x="8831263" y="2582863"/>
          <p14:tracePt t="22768" x="8856663" y="2598738"/>
          <p14:tracePt t="22778" x="8872538" y="2598738"/>
          <p14:tracePt t="22802" x="8966200" y="2616200"/>
          <p14:tracePt t="22808" x="8991600" y="2633663"/>
          <p14:tracePt t="22816" x="9009063" y="2633663"/>
          <p14:tracePt t="22824" x="9024938" y="2641600"/>
          <p14:tracePt t="22832" x="9042400" y="2641600"/>
          <p14:tracePt t="22840" x="9067800" y="2659063"/>
          <p14:tracePt t="22857" x="9085263" y="2659063"/>
          <p14:tracePt t="22865" x="9101138" y="2674938"/>
          <p14:tracePt t="22873" x="9110663" y="2674938"/>
          <p14:tracePt t="22881" x="9126538" y="2674938"/>
          <p14:tracePt t="22889" x="9144000" y="2692400"/>
          <p14:tracePt t="22906" x="9161463" y="2700338"/>
          <p14:tracePt t="22914" x="9177338" y="2700338"/>
          <p14:tracePt t="22922" x="9177338" y="2717800"/>
          <p14:tracePt t="22938" x="9177338" y="2735263"/>
          <p14:tracePt t="22946" x="9177338" y="2760663"/>
          <p14:tracePt t="22954" x="9177338" y="2776538"/>
          <p14:tracePt t="22962" x="9177338" y="2794000"/>
          <p14:tracePt t="22970" x="9177338" y="2827338"/>
          <p14:tracePt t="22979" x="9177338" y="2836863"/>
          <p14:tracePt t="22987" x="9177338" y="2852738"/>
          <p14:tracePt t="22995" x="9177338" y="2870200"/>
          <p14:tracePt t="23003" x="9177338" y="2887663"/>
          <p14:tracePt t="23011" x="9177338" y="2895600"/>
          <p14:tracePt t="23035" x="9177338" y="2913063"/>
          <p14:tracePt t="23060" x="9177338" y="2928938"/>
          <p14:tracePt t="23076" x="9177338" y="2946400"/>
          <p14:tracePt t="23092" x="9186863" y="2946400"/>
          <p14:tracePt t="23100" x="9186863" y="2954338"/>
          <p14:tracePt t="23133" x="9186863" y="2971800"/>
          <p14:tracePt t="23173" x="9186863" y="2989263"/>
          <p14:tracePt t="23206" x="9186863" y="3005138"/>
          <p14:tracePt t="23214" x="9186863" y="3014663"/>
          <p14:tracePt t="23231" x="9186863" y="3030538"/>
          <p14:tracePt t="23239" x="9186863" y="3048000"/>
          <p14:tracePt t="23255" x="9186863" y="3065463"/>
          <p14:tracePt t="23263" x="9186863" y="3081338"/>
          <p14:tracePt t="23279" x="9186863" y="3090863"/>
          <p14:tracePt t="25595" x="9161463" y="3090863"/>
          <p14:tracePt t="25603" x="9126538" y="3090863"/>
          <p14:tracePt t="25611" x="9110663" y="3090863"/>
          <p14:tracePt t="25619" x="9085263" y="3090863"/>
          <p14:tracePt t="25627" x="9042400" y="3106738"/>
          <p14:tracePt t="25635" x="8991600" y="3106738"/>
          <p14:tracePt t="25643" x="8948738" y="3106738"/>
          <p14:tracePt t="25652" x="8907463" y="3106738"/>
          <p14:tracePt t="25659" x="8847138" y="3106738"/>
          <p14:tracePt t="25668" x="8788400" y="3106738"/>
          <p14:tracePt t="25676" x="8712200" y="3106738"/>
          <p14:tracePt t="25684" x="8618538" y="3106738"/>
          <p14:tracePt t="25692" x="8534400" y="3106738"/>
          <p14:tracePt t="25700" x="8424863" y="3106738"/>
          <p14:tracePt t="25708" x="8323263" y="3106738"/>
          <p14:tracePt t="25716" x="8229600" y="3106738"/>
          <p14:tracePt t="25725" x="8128000" y="3106738"/>
          <p14:tracePt t="25733" x="8034338" y="3106738"/>
          <p14:tracePt t="25741" x="7950200" y="3106738"/>
          <p14:tracePt t="25749" x="7856538" y="3106738"/>
          <p14:tracePt t="25757" x="7780338" y="3106738"/>
          <p14:tracePt t="25765" x="7754938" y="3106738"/>
          <p14:tracePt t="25773" x="7696200" y="3106738"/>
          <p14:tracePt t="25781" x="7653338" y="3106738"/>
          <p14:tracePt t="25789" x="7620000" y="3090863"/>
          <p14:tracePt t="25798" x="7577138" y="3090863"/>
          <p14:tracePt t="25806" x="7543800" y="3090863"/>
          <p14:tracePt t="25814" x="7526338" y="3090863"/>
          <p14:tracePt t="25822" x="7518400" y="3081338"/>
          <p14:tracePt t="25831" x="7485063" y="3081338"/>
          <p14:tracePt t="25838" x="7467600" y="3081338"/>
          <p14:tracePt t="25846" x="7459663" y="3081338"/>
          <p14:tracePt t="25855" x="7442200" y="3081338"/>
          <p14:tracePt t="25863" x="7408863" y="3065463"/>
          <p14:tracePt t="25871" x="7383463" y="3065463"/>
          <p14:tracePt t="25879" x="7366000" y="3065463"/>
          <p14:tracePt t="25887" x="7332663" y="3065463"/>
          <p14:tracePt t="25896" x="7323138" y="3065463"/>
          <p14:tracePt t="25903" x="7289800" y="3065463"/>
          <p14:tracePt t="25912" x="7272338" y="3065463"/>
          <p14:tracePt t="25920" x="7246938" y="3065463"/>
          <p14:tracePt t="25929" x="7213600" y="3065463"/>
          <p14:tracePt t="25936" x="7205663" y="3065463"/>
          <p14:tracePt t="25945" x="7188200" y="3065463"/>
          <p14:tracePt t="25952" x="7154863" y="3065463"/>
          <p14:tracePt t="25962" x="7145338" y="3065463"/>
          <p14:tracePt t="25968" x="7129463" y="3065463"/>
          <p14:tracePt t="25979" x="7094538" y="3065463"/>
          <p14:tracePt t="25985" x="7078663" y="3065463"/>
          <p14:tracePt t="25995" x="7053263" y="3065463"/>
          <p14:tracePt t="26001" x="7035800" y="3065463"/>
          <p14:tracePt t="26012" x="7018338" y="3065463"/>
          <p14:tracePt t="26017" x="7010400" y="3065463"/>
          <p14:tracePt t="26028" x="6992938" y="3065463"/>
          <p14:tracePt t="26033" x="6977063" y="3065463"/>
          <p14:tracePt t="26049" x="6959600" y="3065463"/>
          <p14:tracePt t="28113" x="6959600" y="3081338"/>
          <p14:tracePt t="28121" x="6959600" y="3090863"/>
          <p14:tracePt t="28129" x="6959600" y="3124200"/>
          <p14:tracePt t="28138" x="6951663" y="3141663"/>
          <p14:tracePt t="28146" x="6951663" y="3149600"/>
          <p14:tracePt t="28154" x="6951663" y="3167063"/>
          <p14:tracePt t="28162" x="6934200" y="3200400"/>
          <p14:tracePt t="28170" x="6934200" y="3208338"/>
          <p14:tracePt t="28178" x="6934200" y="3225800"/>
          <p14:tracePt t="28186" x="6934200" y="3243263"/>
          <p14:tracePt t="28194" x="6934200" y="3259138"/>
          <p14:tracePt t="28203" x="6916738" y="3268663"/>
          <p14:tracePt t="28212" x="6916738" y="3284538"/>
          <p14:tracePt t="28219" x="6916738" y="3302000"/>
          <p14:tracePt t="28228" x="6916738" y="3319463"/>
          <p14:tracePt t="28235" x="6916738" y="3335338"/>
          <p14:tracePt t="28244" x="6916738" y="3344863"/>
          <p14:tracePt t="28251" x="6916738" y="3360738"/>
          <p14:tracePt t="28261" x="6916738" y="3378200"/>
          <p14:tracePt t="28267" x="6900863" y="3378200"/>
          <p14:tracePt t="28277" x="6900863" y="3395663"/>
          <p14:tracePt t="28284" x="6900863" y="3403600"/>
          <p14:tracePt t="28300" x="6900863" y="3421063"/>
          <p14:tracePt t="28316" x="6900863" y="3436938"/>
          <p14:tracePt t="28364" x="6900863" y="3454400"/>
          <p14:tracePt t="28389" x="6900863" y="3462338"/>
          <p14:tracePt t="28397" x="6900863" y="3479800"/>
          <p14:tracePt t="28406" x="6900863" y="3497263"/>
          <p14:tracePt t="28414" x="6900863" y="3513138"/>
          <p14:tracePt t="28422" x="6900863" y="3522663"/>
          <p14:tracePt t="28438" x="6900863" y="3538538"/>
          <p14:tracePt t="28454" x="6900863" y="3556000"/>
          <p14:tracePt t="28551" x="6900863" y="3573463"/>
          <p14:tracePt t="28568" x="6891338" y="3573463"/>
          <p14:tracePt t="28584" x="6875463" y="3589338"/>
          <p14:tracePt t="28592" x="6875463" y="3598863"/>
          <p14:tracePt t="28600" x="6858000" y="3598863"/>
          <p14:tracePt t="28609" x="6858000" y="3614738"/>
          <p14:tracePt t="28617" x="6840538" y="3614738"/>
          <p14:tracePt t="28625" x="6840538" y="3632200"/>
          <p14:tracePt t="28633" x="6824663" y="3632200"/>
          <p14:tracePt t="28649" x="6824663" y="3649663"/>
          <p14:tracePt t="28689" x="6815138" y="3649663"/>
          <p14:tracePt t="28731" x="6799263" y="3657600"/>
          <p14:tracePt t="28738" x="6781800" y="3657600"/>
          <p14:tracePt t="28763" x="6764338" y="3675063"/>
          <p14:tracePt t="28803" x="6756400" y="3675063"/>
          <p14:tracePt t="31266" x="6738938" y="3675063"/>
          <p14:tracePt t="31282" x="6738938" y="3690938"/>
          <p14:tracePt t="31292" x="6723063" y="3690938"/>
          <p14:tracePt t="31299" x="6723063" y="3708400"/>
          <p14:tracePt t="31307" x="6705600" y="3708400"/>
          <p14:tracePt t="31315" x="6705600" y="3716338"/>
          <p14:tracePt t="31323" x="6705600" y="3733800"/>
          <p14:tracePt t="31331" x="6697663" y="3733800"/>
          <p14:tracePt t="31347" x="6697663" y="3751263"/>
          <p14:tracePt t="31356" x="6680200" y="3751263"/>
          <p14:tracePt t="31364" x="6680200" y="3767138"/>
          <p14:tracePt t="31372" x="6662738" y="3767138"/>
          <p14:tracePt t="31380" x="6662738" y="3776663"/>
          <p14:tracePt t="31388" x="6646863" y="3776663"/>
          <p14:tracePt t="31396" x="6646863" y="3792538"/>
          <p14:tracePt t="31404" x="6637338" y="3810000"/>
          <p14:tracePt t="31421" x="6621463" y="3827463"/>
          <p14:tracePt t="31437" x="6604000" y="3843338"/>
          <p14:tracePt t="31445" x="6586538" y="3852863"/>
          <p14:tracePt t="31453" x="6570663" y="3868738"/>
          <p14:tracePt t="31462" x="6561138" y="3868738"/>
          <p14:tracePt t="31470" x="6545263" y="3886200"/>
          <p14:tracePt t="31478" x="6510338" y="3903663"/>
          <p14:tracePt t="31486" x="6502400" y="3911600"/>
          <p14:tracePt t="31495" x="6484938" y="3944938"/>
          <p14:tracePt t="31502" x="6469063" y="3962400"/>
          <p14:tracePt t="31511" x="6443663" y="3970338"/>
          <p14:tracePt t="31518" x="6426200" y="4005263"/>
          <p14:tracePt t="31526" x="6392863" y="4030663"/>
          <p14:tracePt t="31534" x="6367463" y="4046538"/>
          <p14:tracePt t="31542" x="6350000" y="4081463"/>
          <p14:tracePt t="31551" x="6316663" y="4097338"/>
          <p14:tracePt t="31559" x="6291263" y="4140200"/>
          <p14:tracePt t="31566" x="6273800" y="4157663"/>
          <p14:tracePt t="31578" x="6248400" y="4183063"/>
          <p14:tracePt t="31583" x="6215063" y="4216400"/>
          <p14:tracePt t="31591" x="6189663" y="4224338"/>
          <p14:tracePt t="31599" x="6172200" y="4241800"/>
          <p14:tracePt t="31607" x="6154738" y="4259263"/>
          <p14:tracePt t="31615" x="6138863" y="4275138"/>
          <p14:tracePt t="31623" x="6129338" y="4284663"/>
          <p14:tracePt t="31631" x="6113463" y="4284663"/>
          <p14:tracePt t="31639" x="6096000" y="4300538"/>
          <p14:tracePt t="31647" x="6078538" y="4318000"/>
          <p14:tracePt t="31655" x="6053138" y="4351338"/>
          <p14:tracePt t="31664" x="6037263" y="4360863"/>
          <p14:tracePt t="31672" x="6019800" y="4394200"/>
          <p14:tracePt t="31680" x="6002338" y="4411663"/>
          <p14:tracePt t="31688" x="5994400" y="4437063"/>
          <p14:tracePt t="31696" x="5976938" y="4452938"/>
          <p14:tracePt t="31705" x="5943600" y="4478338"/>
          <p14:tracePt t="31713" x="5935663" y="4495800"/>
          <p14:tracePt t="31721" x="5918200" y="4495800"/>
          <p14:tracePt t="31729" x="5900738" y="4513263"/>
          <p14:tracePt t="31737" x="5884863" y="4529138"/>
          <p14:tracePt t="31745" x="5875338" y="4529138"/>
          <p14:tracePt t="31754" x="5859463" y="4538663"/>
          <p14:tracePt t="31762" x="5824538" y="4538663"/>
          <p14:tracePt t="31770" x="5799138" y="4554538"/>
          <p14:tracePt t="31778" x="5765800" y="4554538"/>
          <p14:tracePt t="31786" x="5722938" y="4572000"/>
          <p14:tracePt t="31796" x="5681663" y="4589463"/>
          <p14:tracePt t="31803" x="5630863" y="4605338"/>
          <p14:tracePt t="31812" x="5588000" y="4614863"/>
          <p14:tracePt t="31819" x="5545138" y="4630738"/>
          <p14:tracePt t="31828" x="5511800" y="4648200"/>
          <p14:tracePt t="31840" x="5468938" y="4648200"/>
          <p14:tracePt t="31845" x="5435600" y="4665663"/>
          <p14:tracePt t="31851" x="5392738" y="4673600"/>
          <p14:tracePt t="31861" x="5367338" y="4691063"/>
          <p14:tracePt t="31868" x="5351463" y="4691063"/>
          <p14:tracePt t="31878" x="5334000" y="4706938"/>
          <p14:tracePt t="31884" x="5316538" y="4706938"/>
          <p14:tracePt t="31894" x="5300663" y="4724400"/>
          <p14:tracePt t="31900" x="5291138" y="4724400"/>
          <p14:tracePt t="31941" x="5275263" y="4732338"/>
          <p14:tracePt t="31957" x="5257800" y="4732338"/>
          <p14:tracePt t="31965" x="5232400" y="4749800"/>
          <p14:tracePt t="31973" x="5232400" y="4767263"/>
          <p14:tracePt t="31981" x="5199063" y="4783138"/>
          <p14:tracePt t="31989" x="5181600" y="4783138"/>
          <p14:tracePt t="31998" x="5156200" y="4792663"/>
          <p14:tracePt t="32006" x="5138738" y="4808538"/>
          <p14:tracePt t="32014" x="5122863" y="4808538"/>
          <p14:tracePt t="32022" x="5113338" y="4826000"/>
          <p14:tracePt t="32030" x="5097463" y="4826000"/>
          <p14:tracePt t="32046" x="5080000" y="4843463"/>
          <p14:tracePt t="32054" x="5062538" y="4843463"/>
          <p14:tracePt t="32079" x="5046663" y="4859338"/>
          <p14:tracePt t="32200" x="5037138" y="4859338"/>
          <p14:tracePt t="32298" x="5021263" y="4859338"/>
          <p14:tracePt t="32306" x="5021263" y="4843463"/>
          <p14:tracePt t="32330" x="5021263" y="4826000"/>
          <p14:tracePt t="32355" x="5003800" y="4826000"/>
          <p14:tracePt t="32363" x="5003800" y="4808538"/>
          <p14:tracePt t="32444" x="5003800" y="4792663"/>
          <p14:tracePt t="32452" x="4986338" y="4792663"/>
          <p14:tracePt t="32493" x="4978400" y="4792663"/>
          <p14:tracePt t="32509" x="4978400" y="4783138"/>
          <p14:tracePt t="32541" x="4960938" y="4783138"/>
          <p14:tracePt t="32590" x="4945063" y="4783138"/>
          <p14:tracePt t="39594" x="4986338" y="4783138"/>
          <p14:tracePt t="39600" x="5003800" y="4783138"/>
          <p14:tracePt t="39611" x="5037138" y="4783138"/>
          <p14:tracePt t="39614" x="5062538" y="4783138"/>
          <p14:tracePt t="39627" x="5097463" y="4783138"/>
          <p14:tracePt t="39631" x="5122863" y="4783138"/>
          <p14:tracePt t="39644" x="5156200" y="4783138"/>
          <p14:tracePt t="39647" x="5181600" y="4783138"/>
          <p14:tracePt t="39660" x="5232400" y="4783138"/>
          <p14:tracePt t="39664" x="5257800" y="4783138"/>
          <p14:tracePt t="39677" x="5300663" y="4783138"/>
          <p14:tracePt t="39681" x="5351463" y="4783138"/>
          <p14:tracePt t="39694" x="5376863" y="4783138"/>
          <p14:tracePt t="39698" x="5427663" y="4783138"/>
          <p14:tracePt t="39710" x="5468938" y="4783138"/>
          <p14:tracePt t="39713" x="5511800" y="4767263"/>
          <p14:tracePt t="39728" x="5545138" y="4767263"/>
          <p14:tracePt t="39729" x="5605463" y="4767263"/>
          <p14:tracePt t="39736" x="5630863" y="4749800"/>
          <p14:tracePt t="39744" x="5664200" y="4749800"/>
          <p14:tracePt t="39752" x="5707063" y="4749800"/>
          <p14:tracePt t="39760" x="5783263" y="4749800"/>
          <p14:tracePt t="39768" x="5799138" y="4749800"/>
          <p14:tracePt t="39777" x="5859463" y="4749800"/>
          <p14:tracePt t="39785" x="5875338" y="4749800"/>
          <p14:tracePt t="39795" x="5918200" y="4749800"/>
          <p14:tracePt t="39801" x="5943600" y="4749800"/>
          <p14:tracePt t="39810" x="5976938" y="4732338"/>
          <p14:tracePt t="39817" x="6002338" y="4732338"/>
          <p14:tracePt t="39827" x="6037263" y="4732338"/>
          <p14:tracePt t="39834" x="6053138" y="4732338"/>
          <p14:tracePt t="39844" x="6062663" y="4724400"/>
          <p14:tracePt t="39850" x="6078538" y="4724400"/>
          <p14:tracePt t="39860" x="6096000" y="4724400"/>
          <p14:tracePt t="39866" x="6113463" y="4724400"/>
          <p14:tracePt t="39877" x="6129338" y="4724400"/>
          <p14:tracePt t="39891" x="6138863" y="4724400"/>
          <p14:tracePt t="39915" x="6154738" y="4724400"/>
          <p14:tracePt t="39939" x="6172200" y="4724400"/>
          <p14:tracePt t="40020" x="6189663" y="4724400"/>
          <p14:tracePt t="43237" x="6197600" y="4724400"/>
          <p14:tracePt t="43248" x="6215063" y="4724400"/>
          <p14:tracePt t="43253" x="6230938" y="4724400"/>
          <p14:tracePt t="43265" x="6248400" y="4724400"/>
          <p14:tracePt t="43269" x="6256338" y="4724400"/>
          <p14:tracePt t="43281" x="6291263" y="4724400"/>
          <p14:tracePt t="43286" x="6316663" y="4724400"/>
          <p14:tracePt t="43298" x="6350000" y="4724400"/>
          <p14:tracePt t="43302" x="6392863" y="4724400"/>
          <p14:tracePt t="43315" x="6443663" y="4724400"/>
          <p14:tracePt t="43318" x="6484938" y="4724400"/>
          <p14:tracePt t="43331" x="6545263" y="4706938"/>
          <p14:tracePt t="43337" x="6604000" y="4706938"/>
          <p14:tracePt t="43349" x="6621463" y="4706938"/>
          <p14:tracePt t="43352" x="6662738" y="4706938"/>
          <p14:tracePt t="43365" x="6705600" y="4706938"/>
          <p14:tracePt t="43369" x="6756400" y="4706938"/>
          <p14:tracePt t="43382" x="6781800" y="4706938"/>
          <p14:tracePt t="43385" x="6824663" y="4706938"/>
          <p14:tracePt t="43399" x="6840538" y="4706938"/>
          <p14:tracePt t="43400" x="6875463" y="4706938"/>
          <p14:tracePt t="43407" x="6891338" y="4706938"/>
          <p14:tracePt t="43415" x="6900863" y="4706938"/>
          <p14:tracePt t="43424" x="6916738" y="4706938"/>
          <p14:tracePt t="43432" x="6934200" y="4706938"/>
          <p14:tracePt t="43440" x="6951663" y="4706938"/>
          <p14:tracePt t="43456" x="6959600" y="4706938"/>
          <p14:tracePt t="43465" x="6977063" y="4706938"/>
          <p14:tracePt t="43481" x="6992938" y="4706938"/>
          <p14:tracePt t="43496" x="7010400" y="4706938"/>
          <p14:tracePt t="43505" x="7018338" y="4706938"/>
          <p14:tracePt t="43513" x="7035800" y="4706938"/>
          <p14:tracePt t="43521" x="7053263" y="4706938"/>
          <p14:tracePt t="43538" x="7069138" y="4706938"/>
          <p14:tracePt t="43545" x="7078663" y="4724400"/>
          <p14:tracePt t="43561" x="7094538" y="4724400"/>
          <p14:tracePt t="43570" x="7112000" y="4724400"/>
          <p14:tracePt t="43586" x="7129463" y="4724400"/>
          <p14:tracePt t="43602" x="7145338" y="4724400"/>
          <p14:tracePt t="43618" x="7154863" y="4724400"/>
          <p14:tracePt t="43634" x="7170738" y="4724400"/>
          <p14:tracePt t="43659" x="7188200" y="4724400"/>
          <p14:tracePt t="43691" x="7205663" y="4724400"/>
          <p14:tracePt t="43708" x="7213600" y="4724400"/>
          <p14:tracePt t="43724" x="7231063" y="4724400"/>
          <p14:tracePt t="43732" x="7246938" y="4724400"/>
          <p14:tracePt t="43749" x="7264400" y="4724400"/>
          <p14:tracePt t="43757" x="7272338" y="4724400"/>
          <p14:tracePt t="43765" x="7289800" y="4724400"/>
          <p14:tracePt t="43773" x="7307263" y="4724400"/>
          <p14:tracePt t="43789" x="7323138" y="4724400"/>
          <p14:tracePt t="43798" x="7332663" y="4724400"/>
          <p14:tracePt t="43805" x="7348538" y="4724400"/>
          <p14:tracePt t="43814" x="7366000" y="4724400"/>
          <p14:tracePt t="43830" x="7383463" y="4724400"/>
          <p14:tracePt t="43838" x="7399338" y="4724400"/>
          <p14:tracePt t="43846" x="7408863" y="4724400"/>
          <p14:tracePt t="43864" x="7424738" y="4724400"/>
          <p14:tracePt t="43870" x="7442200" y="4724400"/>
          <p14:tracePt t="43878" x="7459663" y="4724400"/>
          <p14:tracePt t="43903" x="7467600" y="4724400"/>
          <p14:tracePt t="43927" x="7485063" y="4724400"/>
          <p14:tracePt t="43944" x="7500938" y="4724400"/>
          <p14:tracePt t="43976" x="7518400" y="4724400"/>
          <p14:tracePt t="44025" x="7526338" y="4724400"/>
          <p14:tracePt t="44057" x="7543800" y="4724400"/>
          <p14:tracePt t="44089" x="7561263" y="4724400"/>
          <p14:tracePt t="44130" x="7577138" y="4724400"/>
          <p14:tracePt t="44162" x="7586663" y="4724400"/>
          <p14:tracePt t="44195" x="7602538" y="4724400"/>
          <p14:tracePt t="44211" x="7620000" y="4724400"/>
          <p14:tracePt t="47090" x="7653338" y="4724400"/>
          <p14:tracePt t="47096" x="7678738" y="4724400"/>
          <p14:tracePt t="47107" x="7713663" y="4724400"/>
          <p14:tracePt t="47112" x="7754938" y="4724400"/>
          <p14:tracePt t="47123" x="7780338" y="4724400"/>
          <p14:tracePt t="47128" x="7831138" y="4706938"/>
          <p14:tracePt t="47140" x="7891463" y="4706938"/>
          <p14:tracePt t="47145" x="7932738" y="4691063"/>
          <p14:tracePt t="47157" x="7993063" y="4691063"/>
          <p14:tracePt t="47161" x="8051800" y="4673600"/>
          <p14:tracePt t="47174" x="8110538" y="4673600"/>
          <p14:tracePt t="47178" x="8186738" y="4673600"/>
          <p14:tracePt t="47191" x="8221663" y="4673600"/>
          <p14:tracePt t="47195" x="8305800" y="4673600"/>
          <p14:tracePt t="47208" x="8364538" y="4673600"/>
          <p14:tracePt t="47212" x="8399463" y="4673600"/>
          <p14:tracePt t="47224" x="8440738" y="4673600"/>
          <p14:tracePt t="47229" x="8483600" y="4673600"/>
          <p14:tracePt t="47241" x="8516938" y="4691063"/>
          <p14:tracePt t="47245" x="8559800" y="4691063"/>
          <p14:tracePt t="47257" x="8602663" y="4691063"/>
          <p14:tracePt t="47261" x="8636000" y="4691063"/>
          <p14:tracePt t="47274" x="8669338" y="4691063"/>
          <p14:tracePt t="47275" x="8694738" y="4706938"/>
          <p14:tracePt t="47283" x="8729663" y="4706938"/>
          <p14:tracePt t="47291" x="8770938" y="4706938"/>
          <p14:tracePt t="47299" x="8796338" y="4706938"/>
          <p14:tracePt t="47307" x="8813800" y="4706938"/>
          <p14:tracePt t="47315" x="8847138" y="4706938"/>
          <p14:tracePt t="47324" x="8872538" y="4706938"/>
          <p14:tracePt t="47331" x="8890000" y="4706938"/>
          <p14:tracePt t="47340" x="8907463" y="4706938"/>
          <p14:tracePt t="47348" x="8923338" y="4706938"/>
          <p14:tracePt t="47357" x="8932863" y="4706938"/>
          <p14:tracePt t="47364" x="8948738" y="4706938"/>
          <p14:tracePt t="47380" x="8966200" y="4706938"/>
          <p14:tracePt t="47391" x="8966200" y="4724400"/>
          <p14:tracePt t="47396" x="8983663" y="4724400"/>
          <p14:tracePt t="47408" x="8991600" y="4724400"/>
          <p14:tracePt t="47421" x="9009063" y="4724400"/>
          <p14:tracePt t="47429" x="9009063" y="4732338"/>
          <p14:tracePt t="47437" x="9024938" y="4732338"/>
          <p14:tracePt t="47453" x="9042400" y="4732338"/>
          <p14:tracePt t="47461" x="9042400" y="4749800"/>
          <p14:tracePt t="47469" x="9050338" y="4749800"/>
          <p14:tracePt t="47485" x="9067800" y="4767263"/>
          <p14:tracePt t="47502" x="9085263" y="4767263"/>
          <p14:tracePt t="47510" x="9085263" y="4783138"/>
          <p14:tracePt t="47526" x="9101138" y="4783138"/>
          <p14:tracePt t="47551" x="9101138" y="4792663"/>
          <p14:tracePt t="47559" x="9110663" y="4792663"/>
          <p14:tracePt t="47591" x="9126538" y="4792663"/>
          <p14:tracePt t="47623" x="9144000" y="4792663"/>
          <p14:tracePt t="58695" x="9110663" y="4792663"/>
          <p14:tracePt t="58701" x="9085263" y="4792663"/>
          <p14:tracePt t="58712" x="9042400" y="4808538"/>
          <p14:tracePt t="58718" x="8983663" y="4826000"/>
          <p14:tracePt t="58728" x="8932863" y="4843463"/>
          <p14:tracePt t="58733" x="8847138" y="4859338"/>
          <p14:tracePt t="58745" x="8788400" y="4859338"/>
          <p14:tracePt t="58749" x="8694738" y="4868863"/>
          <p14:tracePt t="58762" x="8602663" y="4884738"/>
          <p14:tracePt t="58767" x="8516938" y="4902200"/>
          <p14:tracePt t="58778" x="8399463" y="4919663"/>
          <p14:tracePt t="58784" x="8288338" y="4919663"/>
          <p14:tracePt t="58796" x="8186738" y="4919663"/>
          <p14:tracePt t="58800" x="8094663" y="4919663"/>
          <p14:tracePt t="58812" x="7993063" y="4927600"/>
          <p14:tracePt t="58817" x="7891463" y="4927600"/>
          <p14:tracePt t="58828" x="7713663" y="4927600"/>
          <p14:tracePt t="58832" x="7653338" y="4927600"/>
          <p14:tracePt t="58845" x="7543800" y="4927600"/>
          <p14:tracePt t="58849" x="7424738" y="4927600"/>
          <p14:tracePt t="58861" x="7323138" y="4927600"/>
          <p14:tracePt t="58865" x="7213600" y="4927600"/>
          <p14:tracePt t="58878" x="7094538" y="4927600"/>
          <p14:tracePt t="58881" x="6977063" y="4927600"/>
          <p14:tracePt t="58895" x="6891338" y="4927600"/>
          <p14:tracePt t="58896" x="6799263" y="4919663"/>
          <p14:tracePt t="58904" x="6705600" y="4919663"/>
          <p14:tracePt t="58912" x="6637338" y="4902200"/>
          <p14:tracePt t="58920" x="6561138" y="4902200"/>
          <p14:tracePt t="58928" x="6469063" y="4902200"/>
          <p14:tracePt t="58936" x="6408738" y="4884738"/>
          <p14:tracePt t="58945" x="6350000" y="4884738"/>
          <p14:tracePt t="58952" x="6273800" y="4884738"/>
          <p14:tracePt t="58962" x="6230938" y="4884738"/>
          <p14:tracePt t="58968" x="6172200" y="4868863"/>
          <p14:tracePt t="58978" x="6129338" y="4868863"/>
          <p14:tracePt t="58985" x="6053138" y="4868863"/>
          <p14:tracePt t="58995" x="6002338" y="4859338"/>
          <p14:tracePt t="59001" x="5935663" y="4859338"/>
          <p14:tracePt t="59012" x="5842000" y="4843463"/>
          <p14:tracePt t="59017" x="5765800" y="4843463"/>
          <p14:tracePt t="59028" x="5681663" y="4843463"/>
          <p14:tracePt t="59034" x="5570538" y="4843463"/>
          <p14:tracePt t="59045" x="5486400" y="4843463"/>
          <p14:tracePt t="59050" x="5376863" y="4843463"/>
          <p14:tracePt t="59062" x="5275263" y="4843463"/>
          <p14:tracePt t="59066" x="5181600" y="4843463"/>
          <p14:tracePt t="59078" x="5097463" y="4843463"/>
          <p14:tracePt t="59082" x="5021263" y="4859338"/>
          <p14:tracePt t="59095" x="4978400" y="4868863"/>
          <p14:tracePt t="59099" x="4919663" y="4868863"/>
          <p14:tracePt t="59112" x="4859338" y="4884738"/>
          <p14:tracePt t="59117" x="4808538" y="4884738"/>
          <p14:tracePt t="59128" x="4792663" y="4902200"/>
          <p14:tracePt t="59133" x="4767263" y="4902200"/>
          <p14:tracePt t="59145" x="4732338" y="4902200"/>
          <p14:tracePt t="59149" x="4724400" y="4919663"/>
          <p14:tracePt t="59178" x="4706938" y="4919663"/>
          <p14:tracePt t="59375" x="4706938" y="4902200"/>
          <p14:tracePt t="59439" x="4706938" y="4884738"/>
          <p14:tracePt t="59472" x="4706938" y="4868863"/>
          <p14:tracePt t="60341" x="4724400" y="4868863"/>
          <p14:tracePt t="60350" x="4732338" y="4868863"/>
          <p14:tracePt t="60358" x="4767263" y="4859338"/>
          <p14:tracePt t="60366" x="4792663" y="4843463"/>
          <p14:tracePt t="60374" x="4826000" y="4826000"/>
          <p14:tracePt t="60382" x="4868863" y="4808538"/>
          <p14:tracePt t="60391" x="4927600" y="4783138"/>
          <p14:tracePt t="60401" x="4978400" y="4783138"/>
          <p14:tracePt t="60407" x="5046663" y="4749800"/>
          <p14:tracePt t="60415" x="5113338" y="4732338"/>
          <p14:tracePt t="60424" x="5181600" y="4724400"/>
          <p14:tracePt t="60433" x="5275263" y="4691063"/>
          <p14:tracePt t="60442" x="5376863" y="4665663"/>
          <p14:tracePt t="60450" x="5468938" y="4648200"/>
          <p14:tracePt t="60461" x="5570538" y="4630738"/>
          <p14:tracePt t="60468" x="5681663" y="4605338"/>
          <p14:tracePt t="60477" x="5783263" y="4572000"/>
          <p14:tracePt t="60485" x="5884863" y="4538663"/>
          <p14:tracePt t="60494" x="5976938" y="4529138"/>
          <p14:tracePt t="60502" x="6078538" y="4513263"/>
          <p14:tracePt t="60511" x="6172200" y="4495800"/>
          <p14:tracePt t="60518" x="6248400" y="4478338"/>
          <p14:tracePt t="60527" x="6316663" y="4478338"/>
          <p14:tracePt t="60532" x="6350000" y="4470400"/>
          <p14:tracePt t="60540" x="6408738" y="4452938"/>
          <p14:tracePt t="60548" x="6451600" y="4452938"/>
          <p14:tracePt t="60557" x="6510338" y="4437063"/>
          <p14:tracePt t="60561" x="6561138" y="4437063"/>
          <p14:tracePt t="60573" x="6586538" y="4419600"/>
          <p14:tracePt t="60577" x="6637338" y="4411663"/>
          <p14:tracePt t="60590" x="6662738" y="4411663"/>
          <p14:tracePt t="60594" x="6697663" y="4394200"/>
          <p14:tracePt t="60607" x="6723063" y="4376738"/>
          <p14:tracePt t="60611" x="6738938" y="4376738"/>
          <p14:tracePt t="60623" x="6756400" y="4376738"/>
          <p14:tracePt t="60627" x="6781800" y="4360863"/>
          <p14:tracePt t="60641" x="6799263" y="4360863"/>
          <p14:tracePt t="60645" x="6815138" y="4351338"/>
          <p14:tracePt t="60667" x="6891338" y="4318000"/>
          <p14:tracePt t="60675" x="6900863" y="4318000"/>
          <p14:tracePt t="60683" x="6934200" y="4300538"/>
          <p14:tracePt t="60691" x="6951663" y="4284663"/>
          <p14:tracePt t="60699" x="6977063" y="4275138"/>
          <p14:tracePt t="60717" x="7010400" y="4259263"/>
          <p14:tracePt t="60718" x="7018338" y="4259263"/>
          <p14:tracePt t="60726" x="7035800" y="4241800"/>
          <p14:tracePt t="60738" x="7069138" y="4241800"/>
          <p14:tracePt t="60755" x="7094538" y="4224338"/>
          <p14:tracePt t="60760" x="7129463" y="4224338"/>
          <p14:tracePt t="60773" x="7205663" y="4198938"/>
          <p14:tracePt t="60780" x="7205663" y="4183063"/>
          <p14:tracePt t="60790" x="7246938" y="4165600"/>
          <p14:tracePt t="60797" x="7272338" y="4157663"/>
          <p14:tracePt t="60804" x="7307263" y="4140200"/>
          <p14:tracePt t="60812" x="7332663" y="4122738"/>
          <p14:tracePt t="60820" x="7366000" y="4122738"/>
          <p14:tracePt t="60829" x="7399338" y="4106863"/>
          <p14:tracePt t="60837" x="7408863" y="4097338"/>
          <p14:tracePt t="60845" x="7442200" y="4097338"/>
          <p14:tracePt t="60853" x="7459663" y="4097338"/>
          <p14:tracePt t="60861" x="7485063" y="4081463"/>
          <p14:tracePt t="60869" x="7500938" y="4081463"/>
          <p14:tracePt t="60878" x="7518400" y="4064000"/>
          <p14:tracePt t="60885" x="7526338" y="4064000"/>
          <p14:tracePt t="60894" x="7561263" y="4064000"/>
          <p14:tracePt t="60902" x="7577138" y="4046538"/>
          <p14:tracePt t="60910" x="7586663" y="4046538"/>
          <p14:tracePt t="60918" x="7586663" y="4030663"/>
          <p14:tracePt t="60926" x="7602538" y="4030663"/>
          <p14:tracePt t="60934" x="7637463" y="4021138"/>
          <p14:tracePt t="60942" x="7653338" y="4021138"/>
          <p14:tracePt t="60951" x="7653338" y="4005263"/>
          <p14:tracePt t="60959" x="7662863" y="4005263"/>
          <p14:tracePt t="60967" x="7678738" y="3987800"/>
          <p14:tracePt t="60975" x="7696200" y="3987800"/>
          <p14:tracePt t="60983" x="7696200" y="3970338"/>
          <p14:tracePt t="60991" x="7713663" y="3962400"/>
          <p14:tracePt t="60999" x="7713663" y="3944938"/>
          <p14:tracePt t="61007" x="7721600" y="3929063"/>
          <p14:tracePt t="61016" x="7721600" y="3911600"/>
          <p14:tracePt t="61024" x="7739063" y="3886200"/>
          <p14:tracePt t="61032" x="7739063" y="3868738"/>
          <p14:tracePt t="61041" x="7754938" y="3843338"/>
          <p14:tracePt t="61048" x="7754938" y="3810000"/>
          <p14:tracePt t="61057" x="7754938" y="3776663"/>
          <p14:tracePt t="61064" x="7754938" y="3751263"/>
          <p14:tracePt t="61074" x="7754938" y="3716338"/>
          <p14:tracePt t="61081" x="7754938" y="3675063"/>
          <p14:tracePt t="61091" x="7754938" y="3632200"/>
          <p14:tracePt t="61097" x="7754938" y="3598863"/>
          <p14:tracePt t="61107" x="7739063" y="3556000"/>
          <p14:tracePt t="61113" x="7721600" y="3513138"/>
          <p14:tracePt t="61124" x="7696200" y="3462338"/>
          <p14:tracePt t="61129" x="7662863" y="3421063"/>
          <p14:tracePt t="61140" x="7637463" y="3378200"/>
          <p14:tracePt t="61146" x="7620000" y="3335338"/>
          <p14:tracePt t="61157" x="7586663" y="3319463"/>
          <p14:tracePt t="61162" x="7561263" y="3284538"/>
          <p14:tracePt t="61173" x="7543800" y="3259138"/>
          <p14:tracePt t="61179" x="7518400" y="3225800"/>
          <p14:tracePt t="61190" x="7500938" y="3208338"/>
          <p14:tracePt t="61195" x="7485063" y="3200400"/>
          <p14:tracePt t="61207" x="7467600" y="3182938"/>
          <p14:tracePt t="61213" x="7459663" y="3182938"/>
          <p14:tracePt t="61224" x="7459663" y="3167063"/>
          <p14:tracePt t="61243" x="7442200" y="3167063"/>
          <p14:tracePt t="62153" x="7424738" y="3167063"/>
          <p14:tracePt t="62162" x="7408863" y="3167063"/>
          <p14:tracePt t="62169" x="7399338" y="3167063"/>
          <p14:tracePt t="62185" x="7383463" y="3167063"/>
          <p14:tracePt t="62194" x="7366000" y="3167063"/>
          <p14:tracePt t="62202" x="7348538" y="3167063"/>
          <p14:tracePt t="62210" x="7332663" y="3167063"/>
          <p14:tracePt t="62226" x="7323138" y="3167063"/>
          <p14:tracePt t="62267" x="7307263" y="3167063"/>
          <p14:tracePt t="74803" x="7307263" y="3124200"/>
          <p14:tracePt t="74815" x="7307263" y="3030538"/>
          <p14:tracePt t="74819" x="7332663" y="2928938"/>
          <p14:tracePt t="74831" x="7424738" y="2674938"/>
          <p14:tracePt t="74835" x="7500938" y="2446338"/>
          <p14:tracePt t="74848" x="7602538" y="2192338"/>
          <p14:tracePt t="74852" x="7739063" y="1897063"/>
          <p14:tracePt t="74865" x="7891463" y="1566863"/>
          <p14:tracePt t="74868" x="8069263" y="1270000"/>
          <p14:tracePt t="74881" x="8170863" y="1117600"/>
          <p14:tracePt t="74886" x="8364538" y="855663"/>
          <p14:tracePt t="74898" x="8729663" y="406400"/>
          <p14:tracePt t="74901" x="8983663" y="177800"/>
          <p14:tracePt t="74915" x="9085263" y="76200"/>
        </p14:tracePtLst>
      </p14:laserTraceLst>
    </p:ext>
  </p:extLs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10">
            <a:extLst>
              <a:ext uri="{FF2B5EF4-FFF2-40B4-BE49-F238E27FC236}">
                <a16:creationId xmlns:a16="http://schemas.microsoft.com/office/drawing/2014/main" id="{5EAE0C98-4816-6758-80A8-378B4188B33F}"/>
              </a:ext>
            </a:extLst>
          </p:cNvPr>
          <p:cNvSpPr>
            <a:spLocks noGrp="1"/>
          </p:cNvSpPr>
          <p:nvPr>
            <p:ph type="sldNum" sz="quarter" idx="12"/>
          </p:nvPr>
        </p:nvSpPr>
        <p:spPr/>
        <p:txBody>
          <a:bodyPr/>
          <a:lstStyle/>
          <a:p>
            <a:fld id="{EDFCBFFE-07E8-5C40-9442-7625F4194842}" type="slidenum">
              <a:rPr lang="en-US" smtClean="0"/>
              <a:t>13</a:t>
            </a:fld>
            <a:endParaRPr lang="en-US"/>
          </a:p>
        </p:txBody>
      </p:sp>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D6B46271-A045-F497-4137-58CB9BB934A5}"/>
                  </a:ext>
                </a:extLst>
              </p:cNvPr>
              <p:cNvSpPr txBox="1"/>
              <p:nvPr/>
            </p:nvSpPr>
            <p:spPr>
              <a:xfrm>
                <a:off x="200338" y="1410999"/>
                <a:ext cx="11408524" cy="5326986"/>
              </a:xfrm>
              <a:prstGeom prst="rect">
                <a:avLst/>
              </a:prstGeom>
              <a:solidFill>
                <a:srgbClr val="00B0F0"/>
              </a:solidFill>
              <a:effectLst>
                <a:outerShdw blurRad="50800" dist="38100" dir="2700000" algn="tl" rotWithShape="0">
                  <a:prstClr val="black">
                    <a:alpha val="40000"/>
                  </a:prstClr>
                </a:outerShdw>
              </a:effectLst>
            </p:spPr>
            <p:txBody>
              <a:bodyPr wrap="square" lIns="253218" tIns="126609" rIns="253218" bIns="0" numCol="1" rtlCol="0">
                <a:noAutofit/>
              </a:bodyPr>
              <a:lstStyle/>
              <a:p>
                <a:pPr algn="ctr"/>
                <a:r>
                  <a:rPr lang="en-US" sz="3200" dirty="0">
                    <a:latin typeface="+mj-lt"/>
                  </a:rPr>
                  <a:t>Floating-Point Functional Model</a:t>
                </a:r>
              </a:p>
              <a:p>
                <a:pPr algn="ctr"/>
                <a:endParaRPr lang="en-US" sz="2000" dirty="0">
                  <a:latin typeface="+mj-lt"/>
                </a:endParaRPr>
              </a:p>
              <a:p>
                <a:r>
                  <a:rPr lang="en-US" sz="2400" i="1" dirty="0">
                    <a:latin typeface="+mj-lt"/>
                  </a:rPr>
                  <a:t>F</a:t>
                </a:r>
                <a14:m>
                  <m:oMath xmlns:m="http://schemas.openxmlformats.org/officeDocument/2006/math">
                    <m:r>
                      <a:rPr lang="en-US" sz="2400" b="0" i="1" dirty="0" smtClean="0">
                        <a:latin typeface="Cambria Math" panose="02040503050406030204" pitchFamily="18" charset="0"/>
                      </a:rPr>
                      <m:t>𝑟𝑒𝑞𝑢𝑒𝑛𝑐𝑦</m:t>
                    </m:r>
                    <m:r>
                      <a:rPr lang="en-US" sz="2400" i="1" dirty="0">
                        <a:latin typeface="Cambria Math" panose="02040503050406030204" pitchFamily="18" charset="0"/>
                      </a:rPr>
                      <m:t>:</m:t>
                    </m:r>
                    <m:r>
                      <a:rPr lang="en-US" sz="2400" i="1">
                        <a:latin typeface="Cambria Math" panose="02040503050406030204" pitchFamily="18" charset="0"/>
                      </a:rPr>
                      <m:t> </m:t>
                    </m:r>
                    <m:r>
                      <a:rPr lang="en-US" sz="2400" i="1">
                        <a:latin typeface="Cambria Math" panose="02040503050406030204" pitchFamily="18" charset="0"/>
                        <a:ea typeface="Cambria Math" panose="02040503050406030204" pitchFamily="18" charset="0"/>
                      </a:rPr>
                      <m:t>𝜔</m:t>
                    </m:r>
                    <m:r>
                      <a:rPr lang="en-US" sz="2400" b="0" i="1" smtClean="0">
                        <a:latin typeface="Cambria Math" panose="02040503050406030204" pitchFamily="18" charset="0"/>
                        <a:ea typeface="Cambria Math" panose="02040503050406030204" pitchFamily="18" charset="0"/>
                      </a:rPr>
                      <m:t>=1</m:t>
                    </m:r>
                  </m:oMath>
                </a14:m>
                <a:endParaRPr lang="en-US" sz="2400" dirty="0">
                  <a:latin typeface="+mj-lt"/>
                </a:endParaRPr>
              </a:p>
              <a:p>
                <a:r>
                  <a:rPr lang="en-US" sz="2400" i="1" dirty="0">
                    <a:latin typeface="+mj-lt"/>
                  </a:rPr>
                  <a:t>P</a:t>
                </a:r>
                <a14:m>
                  <m:oMath xmlns:m="http://schemas.openxmlformats.org/officeDocument/2006/math">
                    <m:r>
                      <a:rPr lang="en-US" sz="2400" b="0" i="1" dirty="0" smtClean="0">
                        <a:latin typeface="Cambria Math" panose="02040503050406030204" pitchFamily="18" charset="0"/>
                      </a:rPr>
                      <m:t>𝑜𝑠𝑖𝑡𝑖𝑜𝑛</m:t>
                    </m:r>
                    <m:r>
                      <a:rPr lang="en-US" sz="2400" i="1" dirty="0">
                        <a:latin typeface="Cambria Math" panose="02040503050406030204" pitchFamily="18" charset="0"/>
                      </a:rPr>
                      <m:t>: </m:t>
                    </m:r>
                    <m:r>
                      <a:rPr lang="en-US" sz="2400" i="1">
                        <a:latin typeface="Cambria Math" panose="02040503050406030204" pitchFamily="18" charset="0"/>
                      </a:rPr>
                      <m:t>𝑞</m:t>
                    </m:r>
                  </m:oMath>
                </a14:m>
                <a:endParaRPr lang="en-US" sz="2400" dirty="0">
                  <a:latin typeface="+mj-lt"/>
                </a:endParaRPr>
              </a:p>
              <a:p>
                <a:r>
                  <a:rPr lang="en-US" sz="2400" i="1" dirty="0">
                    <a:latin typeface="+mj-lt"/>
                  </a:rPr>
                  <a:t>M</a:t>
                </a:r>
                <a14:m>
                  <m:oMath xmlns:m="http://schemas.openxmlformats.org/officeDocument/2006/math">
                    <m:r>
                      <a:rPr lang="en-US" sz="2400" i="1" dirty="0">
                        <a:latin typeface="Cambria Math" panose="02040503050406030204" pitchFamily="18" charset="0"/>
                      </a:rPr>
                      <m:t>𝑜𝑚𝑒𝑛𝑡𝑢𝑚</m:t>
                    </m:r>
                    <m:r>
                      <a:rPr lang="en-US" sz="2400" i="1" dirty="0">
                        <a:latin typeface="Cambria Math" panose="02040503050406030204" pitchFamily="18" charset="0"/>
                      </a:rPr>
                      <m:t>:</m:t>
                    </m:r>
                    <m:r>
                      <a:rPr lang="en-US" sz="2400" i="1" dirty="0">
                        <a:latin typeface="Cambria Math" panose="02040503050406030204" pitchFamily="18" charset="0"/>
                      </a:rPr>
                      <m:t>𝑝</m:t>
                    </m:r>
                  </m:oMath>
                </a14:m>
                <a:endParaRPr lang="en-US" sz="2400" dirty="0">
                  <a:latin typeface="+mj-lt"/>
                </a:endParaRPr>
              </a:p>
              <a:p>
                <a:r>
                  <a:rPr lang="en-US" sz="2400" i="1" dirty="0">
                    <a:latin typeface="+mj-lt"/>
                  </a:rPr>
                  <a:t>Iteration</a:t>
                </a:r>
                <a14:m>
                  <m:oMath xmlns:m="http://schemas.openxmlformats.org/officeDocument/2006/math">
                    <m:r>
                      <a:rPr lang="en-US" sz="2400" i="1" dirty="0">
                        <a:latin typeface="Cambria Math" panose="02040503050406030204" pitchFamily="18" charset="0"/>
                      </a:rPr>
                      <m:t>:</m:t>
                    </m:r>
                    <m:r>
                      <a:rPr lang="en-US" sz="2400" b="0" i="1" dirty="0" smtClean="0">
                        <a:latin typeface="Cambria Math" panose="02040503050406030204" pitchFamily="18" charset="0"/>
                      </a:rPr>
                      <m:t>𝑛</m:t>
                    </m:r>
                  </m:oMath>
                </a14:m>
                <a:endParaRPr lang="en-US" sz="2400" dirty="0">
                  <a:latin typeface="+mj-lt"/>
                </a:endParaRPr>
              </a:p>
              <a:p>
                <a:r>
                  <a:rPr lang="en-US" sz="2400" i="1" dirty="0">
                    <a:latin typeface="+mj-lt"/>
                  </a:rPr>
                  <a:t>T</a:t>
                </a:r>
                <a14:m>
                  <m:oMath xmlns:m="http://schemas.openxmlformats.org/officeDocument/2006/math">
                    <m:r>
                      <a:rPr lang="en-US" sz="2400" b="0" i="1" dirty="0" smtClean="0">
                        <a:latin typeface="Cambria Math" panose="02040503050406030204" pitchFamily="18" charset="0"/>
                      </a:rPr>
                      <m:t>𝑖𝑚𝑒</m:t>
                    </m:r>
                    <m:r>
                      <a:rPr lang="en-US" sz="2400" b="0" i="1" dirty="0" smtClean="0">
                        <a:latin typeface="Cambria Math" panose="02040503050406030204" pitchFamily="18" charset="0"/>
                      </a:rPr>
                      <m:t> </m:t>
                    </m:r>
                    <m:r>
                      <a:rPr lang="en-US" sz="2400" b="0" i="1" dirty="0" smtClean="0">
                        <a:latin typeface="Cambria Math" panose="02040503050406030204" pitchFamily="18" charset="0"/>
                      </a:rPr>
                      <m:t>𝑠𝑡𝑒𝑝</m:t>
                    </m:r>
                    <m:r>
                      <a:rPr lang="en-US" sz="2400" i="1" dirty="0">
                        <a:latin typeface="Cambria Math" panose="02040503050406030204" pitchFamily="18" charset="0"/>
                      </a:rPr>
                      <m:t>:</m:t>
                    </m:r>
                    <m:r>
                      <a:rPr lang="en-US" sz="2400" b="0" i="1" dirty="0" smtClean="0">
                        <a:latin typeface="Cambria Math" panose="02040503050406030204" pitchFamily="18" charset="0"/>
                      </a:rPr>
                      <m:t>h</m:t>
                    </m:r>
                  </m:oMath>
                </a14:m>
                <a:endParaRPr lang="en-US" sz="2400" dirty="0">
                  <a:latin typeface="+mj-lt"/>
                </a:endParaRPr>
              </a:p>
              <a:p>
                <a:endParaRPr lang="en-US" sz="2400" dirty="0">
                  <a:latin typeface="+mj-lt"/>
                </a:endParaRPr>
              </a:p>
              <a:p>
                <a:endParaRPr lang="en-US" sz="2400" dirty="0">
                  <a:latin typeface="+mj-lt"/>
                </a:endParaRPr>
              </a:p>
              <a:p>
                <a:endParaRPr lang="en-US" sz="2400" dirty="0">
                  <a:latin typeface="+mj-lt"/>
                </a:endParaRPr>
              </a:p>
            </p:txBody>
          </p:sp>
        </mc:Choice>
        <mc:Fallback>
          <p:sp>
            <p:nvSpPr>
              <p:cNvPr id="9" name="TextBox 8">
                <a:extLst>
                  <a:ext uri="{FF2B5EF4-FFF2-40B4-BE49-F238E27FC236}">
                    <a16:creationId xmlns:a16="http://schemas.microsoft.com/office/drawing/2014/main" id="{D6B46271-A045-F497-4137-58CB9BB934A5}"/>
                  </a:ext>
                </a:extLst>
              </p:cNvPr>
              <p:cNvSpPr txBox="1">
                <a:spLocks noRot="1" noChangeAspect="1" noMove="1" noResize="1" noEditPoints="1" noAdjustHandles="1" noChangeArrowheads="1" noChangeShapeType="1" noTextEdit="1"/>
              </p:cNvSpPr>
              <p:nvPr/>
            </p:nvSpPr>
            <p:spPr>
              <a:xfrm>
                <a:off x="200338" y="1410999"/>
                <a:ext cx="11408524" cy="5326986"/>
              </a:xfrm>
              <a:prstGeom prst="rect">
                <a:avLst/>
              </a:prstGeom>
              <a:blipFill>
                <a:blip r:embed="rId5"/>
                <a:stretch>
                  <a:fillRect/>
                </a:stretch>
              </a:blipFill>
              <a:effectLst>
                <a:outerShdw blurRad="50800" dist="38100" dir="2700000" algn="tl" rotWithShape="0">
                  <a:prstClr val="black">
                    <a:alpha val="40000"/>
                  </a:prstClr>
                </a:outerShdw>
              </a:effectLst>
            </p:spPr>
            <p:txBody>
              <a:bodyPr/>
              <a:lstStyle/>
              <a:p>
                <a:r>
                  <a:rPr lang="en-US">
                    <a:noFill/>
                  </a:rPr>
                  <a:t> </a:t>
                </a:r>
              </a:p>
            </p:txBody>
          </p:sp>
        </mc:Fallback>
      </mc:AlternateContent>
      <p:sp>
        <p:nvSpPr>
          <p:cNvPr id="8" name="Title 1">
            <a:extLst>
              <a:ext uri="{FF2B5EF4-FFF2-40B4-BE49-F238E27FC236}">
                <a16:creationId xmlns:a16="http://schemas.microsoft.com/office/drawing/2014/main" id="{E194B7B5-3A66-A910-D3A3-E58160456C6C}"/>
              </a:ext>
            </a:extLst>
          </p:cNvPr>
          <p:cNvSpPr txBox="1">
            <a:spLocks/>
          </p:cNvSpPr>
          <p:nvPr/>
        </p:nvSpPr>
        <p:spPr>
          <a:xfrm>
            <a:off x="200338" y="166018"/>
            <a:ext cx="5778822" cy="1190342"/>
          </a:xfrm>
          <a:prstGeom prst="rect">
            <a:avLst/>
          </a:prstGeom>
          <a:solidFill>
            <a:schemeClr val="bg2">
              <a:lumMod val="90000"/>
            </a:schemeClr>
          </a:solidFill>
        </p:spPr>
        <p:txBody>
          <a:bodyPr vert="horz" lIns="0" tIns="365760" rIns="91440" bIns="2743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t>Model Problem:</a:t>
            </a:r>
          </a:p>
          <a:p>
            <a:pPr algn="ctr"/>
            <a:r>
              <a:rPr lang="en-US" sz="3600" dirty="0"/>
              <a:t>simple harmonic oscillator</a:t>
            </a:r>
          </a:p>
        </p:txBody>
      </p:sp>
      <p:pic>
        <p:nvPicPr>
          <p:cNvPr id="13" name="Picture 12" descr="Text, letter&#10;&#10;Description automatically generated">
            <a:extLst>
              <a:ext uri="{FF2B5EF4-FFF2-40B4-BE49-F238E27FC236}">
                <a16:creationId xmlns:a16="http://schemas.microsoft.com/office/drawing/2014/main" id="{A0021E5F-4636-9064-160D-9E7E38ABE9DC}"/>
              </a:ext>
            </a:extLst>
          </p:cNvPr>
          <p:cNvPicPr>
            <a:picLocks noChangeAspect="1"/>
          </p:cNvPicPr>
          <p:nvPr/>
        </p:nvPicPr>
        <p:blipFill>
          <a:blip r:embed="rId6"/>
          <a:stretch>
            <a:fillRect/>
          </a:stretch>
        </p:blipFill>
        <p:spPr>
          <a:xfrm>
            <a:off x="835389" y="4303337"/>
            <a:ext cx="10138421" cy="2287327"/>
          </a:xfrm>
          <a:prstGeom prst="rect">
            <a:avLst/>
          </a:prstGeom>
        </p:spPr>
      </p:pic>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3B1F8C5F-6DE8-EAF9-137B-1A50F69BA382}"/>
                  </a:ext>
                </a:extLst>
              </p:cNvPr>
              <p:cNvSpPr/>
              <p:nvPr/>
            </p:nvSpPr>
            <p:spPr>
              <a:xfrm>
                <a:off x="6473161" y="2575229"/>
                <a:ext cx="4955328" cy="124595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ysClr val="windowText" lastClr="000000"/>
                    </a:solidFill>
                  </a:rPr>
                  <a:t> </a:t>
                </a:r>
                <a14:m>
                  <m:oMath xmlns:m="http://schemas.openxmlformats.org/officeDocument/2006/math">
                    <m:sSub>
                      <m:sSubPr>
                        <m:ctrlPr>
                          <a:rPr lang="en-US" sz="2800" i="1" smtClean="0">
                            <a:solidFill>
                              <a:sysClr val="windowText" lastClr="000000"/>
                            </a:solidFill>
                            <a:latin typeface="Cambria Math" panose="02040503050406030204" pitchFamily="18" charset="0"/>
                          </a:rPr>
                        </m:ctrlPr>
                      </m:sSubPr>
                      <m:e>
                        <m:r>
                          <a:rPr lang="en-US" sz="2800" b="0" i="1" smtClean="0">
                            <a:solidFill>
                              <a:sysClr val="windowText" lastClr="000000"/>
                            </a:solidFill>
                            <a:latin typeface="Cambria Math" panose="02040503050406030204" pitchFamily="18" charset="0"/>
                          </a:rPr>
                          <m:t>𝑞</m:t>
                        </m:r>
                      </m:e>
                      <m:sub>
                        <m:r>
                          <a:rPr lang="en-US" sz="2800" b="0" i="1" smtClean="0">
                            <a:solidFill>
                              <a:sysClr val="windowText" lastClr="000000"/>
                            </a:solidFill>
                            <a:latin typeface="Cambria Math" panose="02040503050406030204" pitchFamily="18" charset="0"/>
                          </a:rPr>
                          <m:t>𝑛</m:t>
                        </m:r>
                        <m:r>
                          <a:rPr lang="en-US" sz="2800" b="0" i="1" smtClean="0">
                            <a:solidFill>
                              <a:sysClr val="windowText" lastClr="000000"/>
                            </a:solidFill>
                            <a:latin typeface="Cambria Math" panose="02040503050406030204" pitchFamily="18" charset="0"/>
                          </a:rPr>
                          <m:t>+1</m:t>
                        </m:r>
                      </m:sub>
                    </m:sSub>
                    <m:r>
                      <a:rPr lang="en-US" sz="2800" i="1" smtClean="0">
                        <a:solidFill>
                          <a:sysClr val="windowText" lastClr="000000"/>
                        </a:solidFill>
                        <a:latin typeface="Cambria Math" panose="02040503050406030204" pitchFamily="18" charset="0"/>
                      </a:rPr>
                      <m:t>=</m:t>
                    </m:r>
                    <m:sSub>
                      <m:sSubPr>
                        <m:ctrlPr>
                          <a:rPr lang="en-US" sz="2800" i="1" smtClean="0">
                            <a:solidFill>
                              <a:sysClr val="windowText" lastClr="000000"/>
                            </a:solidFill>
                            <a:latin typeface="Cambria Math" panose="02040503050406030204" pitchFamily="18" charset="0"/>
                          </a:rPr>
                        </m:ctrlPr>
                      </m:sSubPr>
                      <m:e>
                        <m:r>
                          <a:rPr lang="en-US" sz="2800" i="1">
                            <a:solidFill>
                              <a:sysClr val="windowText" lastClr="000000"/>
                            </a:solidFill>
                            <a:latin typeface="Cambria Math" panose="02040503050406030204" pitchFamily="18" charset="0"/>
                          </a:rPr>
                          <m:t>𝑞</m:t>
                        </m:r>
                      </m:e>
                      <m:sub>
                        <m:r>
                          <a:rPr lang="en-US" sz="2800" i="1">
                            <a:solidFill>
                              <a:sysClr val="windowText" lastClr="000000"/>
                            </a:solidFill>
                            <a:latin typeface="Cambria Math" panose="02040503050406030204" pitchFamily="18" charset="0"/>
                          </a:rPr>
                          <m:t>𝑛</m:t>
                        </m:r>
                      </m:sub>
                    </m:sSub>
                    <m:r>
                      <a:rPr lang="en-US" sz="2800" b="0" i="1" smtClean="0">
                        <a:solidFill>
                          <a:sysClr val="windowText" lastClr="000000"/>
                        </a:solidFill>
                        <a:latin typeface="Cambria Math" panose="02040503050406030204" pitchFamily="18" charset="0"/>
                      </a:rPr>
                      <m:t>+</m:t>
                    </m:r>
                    <m:r>
                      <a:rPr lang="en-US" sz="2800" b="0" i="1" smtClean="0">
                        <a:solidFill>
                          <a:sysClr val="windowText" lastClr="000000"/>
                        </a:solidFill>
                        <a:latin typeface="Cambria Math" panose="02040503050406030204" pitchFamily="18" charset="0"/>
                      </a:rPr>
                      <m:t>h</m:t>
                    </m:r>
                    <m:sSub>
                      <m:sSubPr>
                        <m:ctrlPr>
                          <a:rPr lang="en-US" sz="2800" i="1">
                            <a:solidFill>
                              <a:sysClr val="windowText" lastClr="000000"/>
                            </a:solidFill>
                            <a:latin typeface="Cambria Math" panose="02040503050406030204" pitchFamily="18" charset="0"/>
                          </a:rPr>
                        </m:ctrlPr>
                      </m:sSubPr>
                      <m:e>
                        <m:r>
                          <a:rPr lang="en-US" sz="2800" i="1">
                            <a:solidFill>
                              <a:sysClr val="windowText" lastClr="000000"/>
                            </a:solidFill>
                            <a:latin typeface="Cambria Math" panose="02040503050406030204" pitchFamily="18" charset="0"/>
                          </a:rPr>
                          <m:t>𝑝</m:t>
                        </m:r>
                      </m:e>
                      <m:sub>
                        <m:r>
                          <a:rPr lang="en-US" sz="2800" i="1">
                            <a:solidFill>
                              <a:sysClr val="windowText" lastClr="000000"/>
                            </a:solidFill>
                            <a:latin typeface="Cambria Math" panose="02040503050406030204" pitchFamily="18" charset="0"/>
                          </a:rPr>
                          <m:t>𝑛</m:t>
                        </m:r>
                      </m:sub>
                    </m:sSub>
                    <m:r>
                      <a:rPr lang="en-US" sz="2800" b="0" i="1" smtClean="0">
                        <a:solidFill>
                          <a:sysClr val="windowText" lastClr="000000"/>
                        </a:solidFill>
                        <a:latin typeface="Cambria Math" panose="02040503050406030204" pitchFamily="18" charset="0"/>
                      </a:rPr>
                      <m:t>−</m:t>
                    </m:r>
                    <m:f>
                      <m:fPr>
                        <m:ctrlPr>
                          <a:rPr lang="en-US" sz="2800" b="0" i="1" smtClean="0">
                            <a:solidFill>
                              <a:sysClr val="windowText" lastClr="000000"/>
                            </a:solidFill>
                            <a:latin typeface="Cambria Math" panose="02040503050406030204" pitchFamily="18" charset="0"/>
                          </a:rPr>
                        </m:ctrlPr>
                      </m:fPr>
                      <m:num>
                        <m:sSup>
                          <m:sSupPr>
                            <m:ctrlPr>
                              <a:rPr lang="en-US" sz="2800" i="1">
                                <a:solidFill>
                                  <a:sysClr val="windowText" lastClr="000000"/>
                                </a:solidFill>
                                <a:latin typeface="Cambria Math" panose="02040503050406030204" pitchFamily="18" charset="0"/>
                              </a:rPr>
                            </m:ctrlPr>
                          </m:sSupPr>
                          <m:e>
                            <m:r>
                              <a:rPr lang="en-US" sz="2800" b="0" i="1" smtClean="0">
                                <a:solidFill>
                                  <a:sysClr val="windowText" lastClr="000000"/>
                                </a:solidFill>
                                <a:latin typeface="Cambria Math" panose="02040503050406030204" pitchFamily="18" charset="0"/>
                              </a:rPr>
                              <m:t>h</m:t>
                            </m:r>
                          </m:e>
                          <m:sup>
                            <m:r>
                              <a:rPr lang="en-US" sz="2800" b="0" i="1" smtClean="0">
                                <a:solidFill>
                                  <a:sysClr val="windowText" lastClr="000000"/>
                                </a:solidFill>
                                <a:latin typeface="Cambria Math" panose="02040503050406030204" pitchFamily="18" charset="0"/>
                              </a:rPr>
                              <m:t>2</m:t>
                            </m:r>
                          </m:sup>
                        </m:sSup>
                      </m:num>
                      <m:den>
                        <m:r>
                          <a:rPr lang="en-US" sz="2800" b="0" i="1" smtClean="0">
                            <a:solidFill>
                              <a:sysClr val="windowText" lastClr="000000"/>
                            </a:solidFill>
                            <a:latin typeface="Cambria Math" panose="02040503050406030204" pitchFamily="18" charset="0"/>
                          </a:rPr>
                          <m:t>2</m:t>
                        </m:r>
                      </m:den>
                    </m:f>
                    <m:sSub>
                      <m:sSubPr>
                        <m:ctrlPr>
                          <a:rPr lang="en-US" sz="2800" i="1">
                            <a:solidFill>
                              <a:sysClr val="windowText" lastClr="000000"/>
                            </a:solidFill>
                            <a:latin typeface="Cambria Math" panose="02040503050406030204" pitchFamily="18" charset="0"/>
                          </a:rPr>
                        </m:ctrlPr>
                      </m:sSubPr>
                      <m:e>
                        <m:r>
                          <a:rPr lang="en-US" sz="2800" i="1">
                            <a:solidFill>
                              <a:sysClr val="windowText" lastClr="000000"/>
                            </a:solidFill>
                            <a:latin typeface="Cambria Math" panose="02040503050406030204" pitchFamily="18" charset="0"/>
                          </a:rPr>
                          <m:t>𝑞</m:t>
                        </m:r>
                      </m:e>
                      <m:sub>
                        <m:r>
                          <a:rPr lang="en-US" sz="2800" i="1">
                            <a:solidFill>
                              <a:sysClr val="windowText" lastClr="000000"/>
                            </a:solidFill>
                            <a:latin typeface="Cambria Math" panose="02040503050406030204" pitchFamily="18" charset="0"/>
                          </a:rPr>
                          <m:t>𝑛</m:t>
                        </m:r>
                      </m:sub>
                    </m:sSub>
                  </m:oMath>
                </a14:m>
                <a:endParaRPr lang="en-US" sz="2800" i="1" dirty="0">
                  <a:solidFill>
                    <a:sysClr val="windowText" lastClr="000000"/>
                  </a:solidFill>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sz="2800" i="1">
                              <a:solidFill>
                                <a:sysClr val="windowText" lastClr="000000"/>
                              </a:solidFill>
                              <a:latin typeface="Cambria Math" panose="02040503050406030204" pitchFamily="18" charset="0"/>
                            </a:rPr>
                          </m:ctrlPr>
                        </m:sSubPr>
                        <m:e>
                          <m:r>
                            <a:rPr lang="en-US" sz="2800" b="0" i="1" smtClean="0">
                              <a:solidFill>
                                <a:sysClr val="windowText" lastClr="000000"/>
                              </a:solidFill>
                              <a:latin typeface="Cambria Math" panose="02040503050406030204" pitchFamily="18" charset="0"/>
                            </a:rPr>
                            <m:t>𝑝</m:t>
                          </m:r>
                        </m:e>
                        <m:sub>
                          <m:r>
                            <a:rPr lang="en-US" sz="2800" i="1">
                              <a:solidFill>
                                <a:sysClr val="windowText" lastClr="000000"/>
                              </a:solidFill>
                              <a:latin typeface="Cambria Math" panose="02040503050406030204" pitchFamily="18" charset="0"/>
                            </a:rPr>
                            <m:t>𝑛</m:t>
                          </m:r>
                          <m:r>
                            <a:rPr lang="en-US" sz="2800" i="1">
                              <a:solidFill>
                                <a:sysClr val="windowText" lastClr="000000"/>
                              </a:solidFill>
                              <a:latin typeface="Cambria Math" panose="02040503050406030204" pitchFamily="18" charset="0"/>
                            </a:rPr>
                            <m:t>+1</m:t>
                          </m:r>
                        </m:sub>
                      </m:sSub>
                      <m:r>
                        <a:rPr lang="en-US" sz="2800" i="1">
                          <a:solidFill>
                            <a:sysClr val="windowText" lastClr="000000"/>
                          </a:solidFill>
                          <a:latin typeface="Cambria Math" panose="02040503050406030204" pitchFamily="18" charset="0"/>
                        </a:rPr>
                        <m:t>=</m:t>
                      </m:r>
                      <m:sSub>
                        <m:sSubPr>
                          <m:ctrlPr>
                            <a:rPr lang="en-US" sz="2800" i="1">
                              <a:solidFill>
                                <a:sysClr val="windowText" lastClr="000000"/>
                              </a:solidFill>
                              <a:latin typeface="Cambria Math" panose="02040503050406030204" pitchFamily="18" charset="0"/>
                            </a:rPr>
                          </m:ctrlPr>
                        </m:sSubPr>
                        <m:e>
                          <m:r>
                            <a:rPr lang="en-US" sz="2800" b="0" i="1" smtClean="0">
                              <a:solidFill>
                                <a:sysClr val="windowText" lastClr="000000"/>
                              </a:solidFill>
                              <a:latin typeface="Cambria Math" panose="02040503050406030204" pitchFamily="18" charset="0"/>
                            </a:rPr>
                            <m:t>𝑝</m:t>
                          </m:r>
                        </m:e>
                        <m:sub>
                          <m:r>
                            <a:rPr lang="en-US" sz="2800" i="1">
                              <a:solidFill>
                                <a:sysClr val="windowText" lastClr="000000"/>
                              </a:solidFill>
                              <a:latin typeface="Cambria Math" panose="02040503050406030204" pitchFamily="18" charset="0"/>
                            </a:rPr>
                            <m:t>𝑛</m:t>
                          </m:r>
                        </m:sub>
                      </m:sSub>
                      <m:r>
                        <a:rPr lang="en-US" sz="2800" b="0" i="1" smtClean="0">
                          <a:solidFill>
                            <a:sysClr val="windowText" lastClr="000000"/>
                          </a:solidFill>
                          <a:latin typeface="Cambria Math" panose="02040503050406030204" pitchFamily="18" charset="0"/>
                        </a:rPr>
                        <m:t>−</m:t>
                      </m:r>
                      <m:f>
                        <m:fPr>
                          <m:ctrlPr>
                            <a:rPr lang="en-US" sz="2800" i="1">
                              <a:solidFill>
                                <a:sysClr val="windowText" lastClr="000000"/>
                              </a:solidFill>
                              <a:latin typeface="Cambria Math" panose="02040503050406030204" pitchFamily="18" charset="0"/>
                            </a:rPr>
                          </m:ctrlPr>
                        </m:fPr>
                        <m:num>
                          <m:r>
                            <a:rPr lang="en-US" sz="2800" b="0" i="1" smtClean="0">
                              <a:solidFill>
                                <a:sysClr val="windowText" lastClr="000000"/>
                              </a:solidFill>
                              <a:latin typeface="Cambria Math" panose="02040503050406030204" pitchFamily="18" charset="0"/>
                            </a:rPr>
                            <m:t>h</m:t>
                          </m:r>
                        </m:num>
                        <m:den>
                          <m:r>
                            <a:rPr lang="en-US" sz="2800" i="1">
                              <a:solidFill>
                                <a:sysClr val="windowText" lastClr="000000"/>
                              </a:solidFill>
                              <a:latin typeface="Cambria Math" panose="02040503050406030204" pitchFamily="18" charset="0"/>
                            </a:rPr>
                            <m:t>2</m:t>
                          </m:r>
                        </m:den>
                      </m:f>
                      <m:d>
                        <m:dPr>
                          <m:ctrlPr>
                            <a:rPr lang="en-US" sz="2800" i="1" smtClean="0">
                              <a:solidFill>
                                <a:sysClr val="windowText" lastClr="000000"/>
                              </a:solidFill>
                              <a:latin typeface="Cambria Math" panose="02040503050406030204" pitchFamily="18" charset="0"/>
                            </a:rPr>
                          </m:ctrlPr>
                        </m:dPr>
                        <m:e>
                          <m:sSub>
                            <m:sSubPr>
                              <m:ctrlPr>
                                <a:rPr lang="en-US" sz="2800" i="1">
                                  <a:solidFill>
                                    <a:sysClr val="windowText" lastClr="000000"/>
                                  </a:solidFill>
                                  <a:latin typeface="Cambria Math" panose="02040503050406030204" pitchFamily="18" charset="0"/>
                                </a:rPr>
                              </m:ctrlPr>
                            </m:sSubPr>
                            <m:e>
                              <m:r>
                                <a:rPr lang="en-US" sz="2800" i="1">
                                  <a:solidFill>
                                    <a:sysClr val="windowText" lastClr="000000"/>
                                  </a:solidFill>
                                  <a:latin typeface="Cambria Math" panose="02040503050406030204" pitchFamily="18" charset="0"/>
                                </a:rPr>
                                <m:t>𝑞</m:t>
                              </m:r>
                            </m:e>
                            <m:sub>
                              <m:r>
                                <a:rPr lang="en-US" sz="2800" i="1">
                                  <a:solidFill>
                                    <a:sysClr val="windowText" lastClr="000000"/>
                                  </a:solidFill>
                                  <a:latin typeface="Cambria Math" panose="02040503050406030204" pitchFamily="18" charset="0"/>
                                </a:rPr>
                                <m:t>𝑛</m:t>
                              </m:r>
                            </m:sub>
                          </m:sSub>
                          <m:r>
                            <a:rPr lang="en-US" sz="2800" b="0" i="1" smtClean="0">
                              <a:solidFill>
                                <a:sysClr val="windowText" lastClr="000000"/>
                              </a:solidFill>
                              <a:latin typeface="Cambria Math" panose="02040503050406030204" pitchFamily="18" charset="0"/>
                            </a:rPr>
                            <m:t>+</m:t>
                          </m:r>
                          <m:sSub>
                            <m:sSubPr>
                              <m:ctrlPr>
                                <a:rPr lang="en-US" sz="2800" i="1">
                                  <a:solidFill>
                                    <a:sysClr val="windowText" lastClr="000000"/>
                                  </a:solidFill>
                                  <a:latin typeface="Cambria Math" panose="02040503050406030204" pitchFamily="18" charset="0"/>
                                </a:rPr>
                              </m:ctrlPr>
                            </m:sSubPr>
                            <m:e>
                              <m:r>
                                <a:rPr lang="en-US" sz="2800" i="1">
                                  <a:solidFill>
                                    <a:sysClr val="windowText" lastClr="000000"/>
                                  </a:solidFill>
                                  <a:latin typeface="Cambria Math" panose="02040503050406030204" pitchFamily="18" charset="0"/>
                                </a:rPr>
                                <m:t>𝑞</m:t>
                              </m:r>
                            </m:e>
                            <m:sub>
                              <m:r>
                                <a:rPr lang="en-US" sz="2800" i="1">
                                  <a:solidFill>
                                    <a:sysClr val="windowText" lastClr="000000"/>
                                  </a:solidFill>
                                  <a:latin typeface="Cambria Math" panose="02040503050406030204" pitchFamily="18" charset="0"/>
                                </a:rPr>
                                <m:t>𝑛</m:t>
                              </m:r>
                              <m:r>
                                <a:rPr lang="en-US" sz="2800" i="1">
                                  <a:solidFill>
                                    <a:sysClr val="windowText" lastClr="000000"/>
                                  </a:solidFill>
                                  <a:latin typeface="Cambria Math" panose="02040503050406030204" pitchFamily="18" charset="0"/>
                                </a:rPr>
                                <m:t>+1</m:t>
                              </m:r>
                            </m:sub>
                          </m:sSub>
                        </m:e>
                      </m:d>
                    </m:oMath>
                  </m:oMathPara>
                </a14:m>
                <a:endParaRPr lang="en-US" sz="2800" dirty="0">
                  <a:solidFill>
                    <a:sysClr val="windowText" lastClr="000000"/>
                  </a:solidFill>
                  <a:latin typeface="Times" pitchFamily="2" charset="0"/>
                </a:endParaRPr>
              </a:p>
            </p:txBody>
          </p:sp>
        </mc:Choice>
        <mc:Fallback xmlns="">
          <p:sp>
            <p:nvSpPr>
              <p:cNvPr id="15" name="Rectangle 14">
                <a:extLst>
                  <a:ext uri="{FF2B5EF4-FFF2-40B4-BE49-F238E27FC236}">
                    <a16:creationId xmlns:a16="http://schemas.microsoft.com/office/drawing/2014/main" id="{3B1F8C5F-6DE8-EAF9-137B-1A50F69BA382}"/>
                  </a:ext>
                </a:extLst>
              </p:cNvPr>
              <p:cNvSpPr>
                <a:spLocks noRot="1" noChangeAspect="1" noMove="1" noResize="1" noEditPoints="1" noAdjustHandles="1" noChangeArrowheads="1" noChangeShapeType="1" noTextEdit="1"/>
              </p:cNvSpPr>
              <p:nvPr/>
            </p:nvSpPr>
            <p:spPr>
              <a:xfrm>
                <a:off x="6473161" y="2575229"/>
                <a:ext cx="4955328" cy="1245950"/>
              </a:xfrm>
              <a:prstGeom prst="rect">
                <a:avLst/>
              </a:prstGeom>
              <a:blipFill>
                <a:blip r:embed="rId7"/>
                <a:stretch>
                  <a:fillRect t="-7071" b="-19192"/>
                </a:stretch>
              </a:blipFill>
              <a:ln>
                <a:noFill/>
              </a:ln>
            </p:spPr>
            <p:txBody>
              <a:bodyPr/>
              <a:lstStyle/>
              <a:p>
                <a:r>
                  <a:rPr lang="en-US">
                    <a:noFill/>
                  </a:rPr>
                  <a:t> </a:t>
                </a:r>
              </a:p>
            </p:txBody>
          </p:sp>
        </mc:Fallback>
      </mc:AlternateContent>
      <p:sp>
        <p:nvSpPr>
          <p:cNvPr id="16" name="Left Brace 15">
            <a:extLst>
              <a:ext uri="{FF2B5EF4-FFF2-40B4-BE49-F238E27FC236}">
                <a16:creationId xmlns:a16="http://schemas.microsoft.com/office/drawing/2014/main" id="{2D2BD3EC-B6C3-A107-A5E5-6D8B08FE2DCB}"/>
              </a:ext>
            </a:extLst>
          </p:cNvPr>
          <p:cNvSpPr/>
          <p:nvPr/>
        </p:nvSpPr>
        <p:spPr>
          <a:xfrm>
            <a:off x="6472561" y="2575229"/>
            <a:ext cx="329491" cy="1295290"/>
          </a:xfrm>
          <a:prstGeom prst="leftBrace">
            <a:avLst/>
          </a:prstGeom>
          <a:ln w="34925">
            <a:solidFill>
              <a:schemeClr val="accent6">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TextBox 16">
            <a:extLst>
              <a:ext uri="{FF2B5EF4-FFF2-40B4-BE49-F238E27FC236}">
                <a16:creationId xmlns:a16="http://schemas.microsoft.com/office/drawing/2014/main" id="{95FABE8E-6F1D-6061-5552-6D5A4EE01EA6}"/>
              </a:ext>
            </a:extLst>
          </p:cNvPr>
          <p:cNvSpPr txBox="1"/>
          <p:nvPr/>
        </p:nvSpPr>
        <p:spPr>
          <a:xfrm>
            <a:off x="3422562" y="2772098"/>
            <a:ext cx="3055645" cy="830997"/>
          </a:xfrm>
          <a:prstGeom prst="rect">
            <a:avLst/>
          </a:prstGeom>
          <a:noFill/>
        </p:spPr>
        <p:txBody>
          <a:bodyPr wrap="none" rtlCol="0">
            <a:spAutoFit/>
          </a:bodyPr>
          <a:lstStyle/>
          <a:p>
            <a:pPr algn="ctr"/>
            <a:r>
              <a:rPr lang="en-US" sz="2400" b="1" dirty="0">
                <a:solidFill>
                  <a:schemeClr val="accent6">
                    <a:lumMod val="50000"/>
                  </a:schemeClr>
                </a:solidFill>
              </a:rPr>
              <a:t>“Leapfrog” integration</a:t>
            </a:r>
          </a:p>
          <a:p>
            <a:pPr algn="ctr"/>
            <a:r>
              <a:rPr lang="en-US" sz="2400" b="1" dirty="0">
                <a:solidFill>
                  <a:schemeClr val="accent6">
                    <a:lumMod val="50000"/>
                  </a:schemeClr>
                </a:solidFill>
              </a:rPr>
              <a:t>scheme</a:t>
            </a:r>
          </a:p>
        </p:txBody>
      </p:sp>
      <p:pic>
        <p:nvPicPr>
          <p:cNvPr id="18" name="Picture 17">
            <a:extLst>
              <a:ext uri="{FF2B5EF4-FFF2-40B4-BE49-F238E27FC236}">
                <a16:creationId xmlns:a16="http://schemas.microsoft.com/office/drawing/2014/main" id="{2ABC930F-06FC-89F2-D24A-E3BD6EAD69FA}"/>
              </a:ext>
            </a:extLst>
          </p:cNvPr>
          <p:cNvPicPr>
            <a:picLocks noChangeAspect="1"/>
          </p:cNvPicPr>
          <p:nvPr/>
        </p:nvPicPr>
        <p:blipFill>
          <a:blip r:embed="rId8"/>
          <a:stretch>
            <a:fillRect/>
          </a:stretch>
        </p:blipFill>
        <p:spPr>
          <a:xfrm>
            <a:off x="6095999" y="230254"/>
            <a:ext cx="901700" cy="1092200"/>
          </a:xfrm>
          <a:prstGeom prst="rect">
            <a:avLst/>
          </a:prstGeom>
        </p:spPr>
      </p:pic>
      <p:pic>
        <p:nvPicPr>
          <p:cNvPr id="19" name="Audio 18">
            <a:hlinkClick r:id="" action="ppaction://media"/>
            <a:extLst>
              <a:ext uri="{FF2B5EF4-FFF2-40B4-BE49-F238E27FC236}">
                <a16:creationId xmlns:a16="http://schemas.microsoft.com/office/drawing/2014/main" id="{D8D0F1F1-FDDA-A421-809B-7FF84C58F9C5}"/>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371384808"/>
      </p:ext>
    </p:extLst>
  </p:cSld>
  <p:clrMapOvr>
    <a:masterClrMapping/>
  </p:clrMapOvr>
  <mc:AlternateContent xmlns:mc="http://schemas.openxmlformats.org/markup-compatibility/2006" xmlns:p14="http://schemas.microsoft.com/office/powerpoint/2010/main">
    <mc:Choice Requires="p14">
      <p:transition spd="slow" p14:dur="2000" advTm="38144"/>
    </mc:Choice>
    <mc:Fallback xmlns="">
      <p:transition spd="slow" advTm="3814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9"/>
                </p:tgtEl>
              </p:cMediaNode>
            </p:audio>
          </p:childTnLst>
        </p:cTn>
      </p:par>
    </p:tnLst>
  </p:timing>
  <p:extLst>
    <p:ext uri="{3A86A75C-4F4B-4683-9AE1-C65F6400EC91}">
      <p14:laserTraceLst xmlns:p14="http://schemas.microsoft.com/office/powerpoint/2010/main">
        <p14:tracePtLst>
          <p14:tracePt t="6314" x="1668463" y="4665663"/>
          <p14:tracePt t="6603" x="2827338" y="6756400"/>
          <p14:tracePt t="6609" x="3005138" y="6469063"/>
          <p14:tracePt t="6617" x="3378200" y="5859463"/>
          <p14:tracePt t="6624" x="3690938" y="5376863"/>
          <p14:tracePt t="6633" x="3886200" y="5113338"/>
          <p14:tracePt t="6640" x="4241800" y="4572000"/>
          <p14:tracePt t="6650" x="4554538" y="4106863"/>
          <p14:tracePt t="6657" x="4691063" y="3929063"/>
          <p14:tracePt t="6666" x="4927600" y="3573463"/>
          <p14:tracePt t="6673" x="5003800" y="3479800"/>
          <p14:tracePt t="6683" x="5156200" y="3268663"/>
          <p14:tracePt t="6690" x="5199063" y="3208338"/>
          <p14:tracePt t="6700" x="5291138" y="3090863"/>
          <p14:tracePt t="6708" x="5351463" y="3014663"/>
          <p14:tracePt t="6716" x="5392738" y="2971800"/>
          <p14:tracePt t="6725" x="5427663" y="2946400"/>
          <p14:tracePt t="6734" x="5435600" y="2928938"/>
          <p14:tracePt t="6742" x="5435600" y="2913063"/>
          <p14:tracePt t="6750" x="5453063" y="2913063"/>
          <p14:tracePt t="7290" x="5435600" y="2913063"/>
          <p14:tracePt t="7300" x="5427663" y="2913063"/>
          <p14:tracePt t="7323" x="5392738" y="2913063"/>
          <p14:tracePt t="7324" x="5316538" y="2928938"/>
          <p14:tracePt t="7339" x="5275263" y="2928938"/>
          <p14:tracePt t="7340" x="5232400" y="2946400"/>
          <p14:tracePt t="7364" x="5181600" y="2946400"/>
          <p14:tracePt t="7364" x="5080000" y="2971800"/>
          <p14:tracePt t="7389" x="5021263" y="2989263"/>
          <p14:tracePt t="7390" x="4902200" y="3014663"/>
          <p14:tracePt t="7409" x="4859338" y="3014663"/>
          <p14:tracePt t="7410" x="4783138" y="3048000"/>
          <p14:tracePt t="7415" x="4732338" y="3081338"/>
          <p14:tracePt t="7420" x="4691063" y="3090863"/>
          <p14:tracePt t="7428" x="4648200" y="3124200"/>
          <p14:tracePt t="7446" x="4538663" y="3182938"/>
          <p14:tracePt t="7460" x="4495800" y="3208338"/>
          <p14:tracePt t="7464" x="4478338" y="3225800"/>
          <p14:tracePt t="7470" x="4437063" y="3259138"/>
          <p14:tracePt t="7477" x="4411663" y="3268663"/>
          <p14:tracePt t="7486" x="4376738" y="3284538"/>
          <p14:tracePt t="7493" x="4360863" y="3302000"/>
          <p14:tracePt t="7502" x="4351338" y="3319463"/>
          <p14:tracePt t="7510" x="4335463" y="3319463"/>
          <p14:tracePt t="7519" x="4335463" y="3335338"/>
          <p14:tracePt t="7526" x="4335463" y="3344863"/>
          <p14:tracePt t="7536" x="4318000" y="3360738"/>
          <p14:tracePt t="7542" x="4318000" y="3378200"/>
          <p14:tracePt t="7552" x="4318000" y="3403600"/>
          <p14:tracePt t="7558" x="4318000" y="3436938"/>
          <p14:tracePt t="7569" x="4318000" y="3479800"/>
          <p14:tracePt t="7575" x="4318000" y="3522663"/>
          <p14:tracePt t="7585" x="4318000" y="3573463"/>
          <p14:tracePt t="7591" x="4318000" y="3632200"/>
          <p14:tracePt t="7602" x="4318000" y="3657600"/>
          <p14:tracePt t="7607" x="4335463" y="3733800"/>
          <p14:tracePt t="7619" x="4351338" y="3776663"/>
          <p14:tracePt t="7624" x="4351338" y="3810000"/>
          <p14:tracePt t="7636" x="4351338" y="3852863"/>
          <p14:tracePt t="7640" x="4360863" y="3903663"/>
          <p14:tracePt t="7652" x="4360863" y="3911600"/>
          <p14:tracePt t="7656" x="4360863" y="3962400"/>
          <p14:tracePt t="7669" x="4360863" y="4005263"/>
          <p14:tracePt t="7673" x="4360863" y="4030663"/>
          <p14:tracePt t="7686" x="4360863" y="4081463"/>
          <p14:tracePt t="7689" x="4351338" y="4122738"/>
          <p14:tracePt t="7703" x="4318000" y="4165600"/>
          <p14:tracePt t="7708" x="4284663" y="4224338"/>
          <p14:tracePt t="7719" x="4241800" y="4284663"/>
          <p14:tracePt t="7724" x="4216400" y="4360863"/>
          <p14:tracePt t="7736" x="4198938" y="4394200"/>
          <p14:tracePt t="7737" x="4183063" y="4437063"/>
          <p14:tracePt t="7745" x="4157663" y="4470400"/>
          <p14:tracePt t="7762" x="4122738" y="4513263"/>
          <p14:tracePt t="7777" x="4122738" y="4529138"/>
          <p14:tracePt t="7786" x="4106863" y="4529138"/>
          <p14:tracePt t="7875" x="4097338" y="4529138"/>
          <p14:tracePt t="9808" x="4081463" y="4529138"/>
          <p14:tracePt t="9817" x="4064000" y="4538663"/>
          <p14:tracePt t="9824" x="4030663" y="4554538"/>
          <p14:tracePt t="9833" x="4005263" y="4572000"/>
          <p14:tracePt t="9841" x="3962400" y="4605338"/>
          <p14:tracePt t="9850" x="3903663" y="4614863"/>
          <p14:tracePt t="9857" x="3852863" y="4648200"/>
          <p14:tracePt t="9865" x="3792538" y="4665663"/>
          <p14:tracePt t="9873" x="3751263" y="4673600"/>
          <p14:tracePt t="9882" x="3690938" y="4706938"/>
          <p14:tracePt t="9893" x="3632200" y="4724400"/>
          <p14:tracePt t="9901" x="3573463" y="4749800"/>
          <p14:tracePt t="9909" x="3479800" y="4767263"/>
          <p14:tracePt t="9917" x="3421063" y="4783138"/>
          <p14:tracePt t="9926" x="3344863" y="4792663"/>
          <p14:tracePt t="9935" x="3284538" y="4808538"/>
          <p14:tracePt t="9944" x="3225800" y="4826000"/>
          <p14:tracePt t="9954" x="3200400" y="4826000"/>
          <p14:tracePt t="9959" x="3149600" y="4826000"/>
          <p14:tracePt t="9967" x="3106738" y="4843463"/>
          <p14:tracePt t="9972" x="3065463" y="4843463"/>
          <p14:tracePt t="9984" x="3014663" y="4859338"/>
          <p14:tracePt t="9989" x="2989263" y="4859338"/>
          <p14:tracePt t="10001" x="2971800" y="4859338"/>
          <p14:tracePt t="10004" x="2946400" y="4859338"/>
          <p14:tracePt t="10018" x="2928938" y="4859338"/>
          <p14:tracePt t="10022" x="2913063" y="4859338"/>
          <p14:tracePt t="10034" x="2895600" y="4859338"/>
          <p14:tracePt t="10051" x="2887663" y="4859338"/>
          <p14:tracePt t="10068" x="2870200" y="4859338"/>
          <p14:tracePt t="10077" x="2852738" y="4859338"/>
          <p14:tracePt t="10109" x="2836863" y="4859338"/>
          <p14:tracePt t="10125" x="2827338" y="4859338"/>
          <p14:tracePt t="10134" x="2827338" y="4868863"/>
          <p14:tracePt t="10157" x="2811463" y="4868863"/>
          <p14:tracePt t="10230" x="2811463" y="4884738"/>
          <p14:tracePt t="10271" x="2827338" y="4884738"/>
          <p14:tracePt t="10279" x="2852738" y="4884738"/>
          <p14:tracePt t="10288" x="2887663" y="4884738"/>
          <p14:tracePt t="10296" x="2913063" y="4884738"/>
          <p14:tracePt t="10304" x="2971800" y="4884738"/>
          <p14:tracePt t="10312" x="3014663" y="4884738"/>
          <p14:tracePt t="10320" x="3090863" y="4884738"/>
          <p14:tracePt t="10328" x="3167063" y="4884738"/>
          <p14:tracePt t="10337" x="3243263" y="4884738"/>
          <p14:tracePt t="10344" x="3319463" y="4868863"/>
          <p14:tracePt t="10353" x="3395663" y="4859338"/>
          <p14:tracePt t="10361" x="3454400" y="4843463"/>
          <p14:tracePt t="10369" x="3479800" y="4843463"/>
          <p14:tracePt t="10377" x="3538538" y="4826000"/>
          <p14:tracePt t="10386" x="3589338" y="4826000"/>
          <p14:tracePt t="10393" x="3632200" y="4826000"/>
          <p14:tracePt t="10401" x="3675063" y="4826000"/>
          <p14:tracePt t="10409" x="3708400" y="4826000"/>
          <p14:tracePt t="10420" x="3767138" y="4826000"/>
          <p14:tracePt t="10426" x="3792538" y="4826000"/>
          <p14:tracePt t="10434" x="3843338" y="4826000"/>
          <p14:tracePt t="10442" x="3886200" y="4826000"/>
          <p14:tracePt t="10450" x="3929063" y="4826000"/>
          <p14:tracePt t="10458" x="3970338" y="4826000"/>
          <p14:tracePt t="10466" x="4021138" y="4808538"/>
          <p14:tracePt t="10474" x="4064000" y="4808538"/>
          <p14:tracePt t="10482" x="4097338" y="4808538"/>
          <p14:tracePt t="10491" x="4140200" y="4792663"/>
          <p14:tracePt t="10499" x="4183063" y="4792663"/>
          <p14:tracePt t="10507" x="4224338" y="4792663"/>
          <p14:tracePt t="10515" x="4275138" y="4792663"/>
          <p14:tracePt t="10523" x="4300538" y="4792663"/>
          <p14:tracePt t="10531" x="4335463" y="4792663"/>
          <p14:tracePt t="10540" x="4360863" y="4792663"/>
          <p14:tracePt t="10548" x="4376738" y="4792663"/>
          <p14:tracePt t="10556" x="4411663" y="4792663"/>
          <p14:tracePt t="10564" x="4419600" y="4792663"/>
          <p14:tracePt t="10572" x="4437063" y="4792663"/>
          <p14:tracePt t="10580" x="4452938" y="4792663"/>
          <p14:tracePt t="10588" x="4470400" y="4792663"/>
          <p14:tracePt t="10596" x="4478338" y="4792663"/>
          <p14:tracePt t="10604" x="4478338" y="4808538"/>
          <p14:tracePt t="10612" x="4495800" y="4808538"/>
          <p14:tracePt t="10637" x="4513263" y="4808538"/>
          <p14:tracePt t="10661" x="4529138" y="4808538"/>
          <p14:tracePt t="10693" x="4538663" y="4808538"/>
          <p14:tracePt t="10710" x="4538663" y="4826000"/>
          <p14:tracePt t="16249" x="4529138" y="4843463"/>
          <p14:tracePt t="16263" x="4478338" y="4919663"/>
          <p14:tracePt t="16267" x="4452938" y="4945063"/>
          <p14:tracePt t="16279" x="4419600" y="4986338"/>
          <p14:tracePt t="16283" x="4394200" y="5021263"/>
          <p14:tracePt t="16296" x="4376738" y="5046663"/>
          <p14:tracePt t="16300" x="4335463" y="5080000"/>
          <p14:tracePt t="16314" x="4318000" y="5097463"/>
          <p14:tracePt t="16334" x="4275138" y="5138738"/>
          <p14:tracePt t="16348" x="4275138" y="5156200"/>
          <p14:tracePt t="16396" x="4275138" y="5173663"/>
          <p14:tracePt t="16404" x="4259263" y="5173663"/>
          <p14:tracePt t="16413" x="4259263" y="5181600"/>
          <p14:tracePt t="16421" x="4241800" y="5214938"/>
          <p14:tracePt t="16430" x="4241800" y="5240338"/>
          <p14:tracePt t="16437" x="4224338" y="5275263"/>
          <p14:tracePt t="16446" x="4216400" y="5316538"/>
          <p14:tracePt t="16453" x="4183063" y="5376863"/>
          <p14:tracePt t="16462" x="4165600" y="5410200"/>
          <p14:tracePt t="16469" x="4157663" y="5453063"/>
          <p14:tracePt t="16479" x="4140200" y="5494338"/>
          <p14:tracePt t="16486" x="4122738" y="5529263"/>
          <p14:tracePt t="16494" x="4122738" y="5545138"/>
          <p14:tracePt t="16502" x="4106863" y="5570538"/>
          <p14:tracePt t="16510" x="4106863" y="5588000"/>
          <p14:tracePt t="16526" x="4106863" y="5605463"/>
          <p14:tracePt t="16542" x="4106863" y="5621338"/>
          <p14:tracePt t="16559" x="4106863" y="5630863"/>
          <p14:tracePt t="16567" x="4106863" y="5646738"/>
          <p14:tracePt t="16575" x="4106863" y="5664200"/>
          <p14:tracePt t="16583" x="4106863" y="5681663"/>
          <p14:tracePt t="16591" x="4106863" y="5689600"/>
          <p14:tracePt t="16600" x="4106863" y="5722938"/>
          <p14:tracePt t="16608" x="4106863" y="5748338"/>
          <p14:tracePt t="16616" x="4106863" y="5765800"/>
          <p14:tracePt t="16624" x="4106863" y="5799138"/>
          <p14:tracePt t="16632" x="4106863" y="5808663"/>
          <p14:tracePt t="16640" x="4106863" y="5842000"/>
          <p14:tracePt t="16648" x="4106863" y="5875338"/>
          <p14:tracePt t="16656" x="4106863" y="5900738"/>
          <p14:tracePt t="16664" x="4097338" y="5918200"/>
          <p14:tracePt t="16673" x="4097338" y="5943600"/>
          <p14:tracePt t="16681" x="4097338" y="5961063"/>
          <p14:tracePt t="16689" x="4081463" y="5976938"/>
          <p14:tracePt t="16705" x="4081463" y="5994400"/>
          <p14:tracePt t="18508" x="4081463" y="5976938"/>
          <p14:tracePt t="18518" x="4081463" y="5943600"/>
          <p14:tracePt t="18525" x="4097338" y="5918200"/>
          <p14:tracePt t="18534" x="4122738" y="5875338"/>
          <p14:tracePt t="18541" x="4140200" y="5824538"/>
          <p14:tracePt t="18549" x="4183063" y="5748338"/>
          <p14:tracePt t="18558" x="4216400" y="5689600"/>
          <p14:tracePt t="18566" x="4259263" y="5621338"/>
          <p14:tracePt t="18574" x="4300538" y="5545138"/>
          <p14:tracePt t="18582" x="4335463" y="5468938"/>
          <p14:tracePt t="18593" x="4360863" y="5392738"/>
          <p14:tracePt t="18601" x="4411663" y="5316538"/>
          <p14:tracePt t="18612" x="4437063" y="5257800"/>
          <p14:tracePt t="18621" x="4470400" y="5181600"/>
          <p14:tracePt t="18631" x="4513263" y="5080000"/>
          <p14:tracePt t="18641" x="4538663" y="5021263"/>
          <p14:tracePt t="18649" x="4572000" y="4960938"/>
          <p14:tracePt t="18659" x="4605338" y="4884738"/>
          <p14:tracePt t="18667" x="4630738" y="4808538"/>
          <p14:tracePt t="18677" x="4673600" y="4724400"/>
          <p14:tracePt t="18684" x="4724400" y="4614863"/>
          <p14:tracePt t="18692" x="4767263" y="4538663"/>
          <p14:tracePt t="18704" x="4792663" y="4452938"/>
          <p14:tracePt t="18705" x="4826000" y="4394200"/>
          <p14:tracePt t="18713" x="4859338" y="4318000"/>
          <p14:tracePt t="18721" x="4884738" y="4259263"/>
          <p14:tracePt t="18728" x="4927600" y="4198938"/>
          <p14:tracePt t="18737" x="4960938" y="4140200"/>
          <p14:tracePt t="18744" x="4978400" y="4081463"/>
          <p14:tracePt t="18754" x="5003800" y="4030663"/>
          <p14:tracePt t="18762" x="5021263" y="3970338"/>
          <p14:tracePt t="18770" x="5046663" y="3929063"/>
          <p14:tracePt t="18777" x="5080000" y="3886200"/>
          <p14:tracePt t="18787" x="5097463" y="3843338"/>
          <p14:tracePt t="18793" x="5113338" y="3810000"/>
          <p14:tracePt t="18803" x="5122863" y="3776663"/>
          <p14:tracePt t="18809" x="5138738" y="3733800"/>
          <p14:tracePt t="18820" x="5156200" y="3716338"/>
          <p14:tracePt t="18826" x="5173663" y="3690938"/>
          <p14:tracePt t="18837" x="5181600" y="3675063"/>
          <p14:tracePt t="18842" x="5199063" y="3649663"/>
          <p14:tracePt t="18853" x="5199063" y="3632200"/>
          <p14:tracePt t="18859" x="5214938" y="3614738"/>
          <p14:tracePt t="18874" x="5214938" y="3598863"/>
          <p14:tracePt t="18887" x="5232400" y="3589338"/>
          <p14:tracePt t="18891" x="5232400" y="3573463"/>
          <p14:tracePt t="18903" x="5240338" y="3556000"/>
          <p14:tracePt t="18908" x="5257800" y="3538538"/>
          <p14:tracePt t="18920" x="5275263" y="3522663"/>
          <p14:tracePt t="18925" x="5275263" y="3513138"/>
          <p14:tracePt t="18937" x="5291138" y="3497263"/>
          <p14:tracePt t="18943" x="5300663" y="3479800"/>
          <p14:tracePt t="18954" x="5316538" y="3462338"/>
          <p14:tracePt t="18959" x="5334000" y="3454400"/>
          <p14:tracePt t="18971" x="5351463" y="3436938"/>
          <p14:tracePt t="18976" x="5351463" y="3421063"/>
          <p14:tracePt t="18987" x="5367338" y="3403600"/>
          <p14:tracePt t="18991" x="5376863" y="3395663"/>
          <p14:tracePt t="19004" x="5392738" y="3378200"/>
          <p14:tracePt t="19005" x="5410200" y="3360738"/>
          <p14:tracePt t="19012" x="5435600" y="3344863"/>
          <p14:tracePt t="19020" x="5453063" y="3335338"/>
          <p14:tracePt t="19029" x="5453063" y="3319463"/>
          <p14:tracePt t="19037" x="5468938" y="3302000"/>
          <p14:tracePt t="19053" x="5486400" y="3302000"/>
          <p14:tracePt t="19061" x="5486400" y="3284538"/>
          <p14:tracePt t="19077" x="5494338" y="3284538"/>
          <p14:tracePt t="19086" x="5494338" y="3268663"/>
          <p14:tracePt t="19093" x="5511800" y="3259138"/>
          <p14:tracePt t="19101" x="5545138" y="3225800"/>
          <p14:tracePt t="19110" x="5570538" y="3200400"/>
          <p14:tracePt t="19118" x="5621338" y="3167063"/>
          <p14:tracePt t="19126" x="5630863" y="3149600"/>
          <p14:tracePt t="19137" x="5681663" y="3124200"/>
          <p14:tracePt t="19142" x="5707063" y="3106738"/>
          <p14:tracePt t="19151" x="5740400" y="3106738"/>
          <p14:tracePt t="19159" x="5748338" y="3106738"/>
          <p14:tracePt t="19167" x="5765800" y="3106738"/>
          <p14:tracePt t="19175" x="5783263" y="3106738"/>
          <p14:tracePt t="19183" x="5799138" y="3106738"/>
          <p14:tracePt t="19191" x="5808663" y="3124200"/>
          <p14:tracePt t="19199" x="5808663" y="3141663"/>
          <p14:tracePt t="19207" x="5824538" y="3141663"/>
          <p14:tracePt t="19215" x="5824538" y="3149600"/>
          <p14:tracePt t="19224" x="5842000" y="3167063"/>
          <p14:tracePt t="19232" x="5842000" y="3182938"/>
          <p14:tracePt t="19240" x="5859463" y="3182938"/>
          <p14:tracePt t="19256" x="5859463" y="3200400"/>
          <p14:tracePt t="19264" x="5875338" y="3208338"/>
          <p14:tracePt t="19280" x="5884863" y="3225800"/>
          <p14:tracePt t="19297" x="5900738" y="3243263"/>
          <p14:tracePt t="19313" x="5918200" y="3259138"/>
          <p14:tracePt t="19321" x="5935663" y="3259138"/>
          <p14:tracePt t="19329" x="5943600" y="3268663"/>
          <p14:tracePt t="19337" x="5961063" y="3268663"/>
          <p14:tracePt t="19354" x="5976938" y="3284538"/>
          <p14:tracePt t="19362" x="5994400" y="3284538"/>
          <p14:tracePt t="19370" x="6002338" y="3284538"/>
          <p14:tracePt t="19387" x="6019800" y="3284538"/>
          <p14:tracePt t="19403" x="6037263" y="3284538"/>
          <p14:tracePt t="19410" x="6037263" y="3302000"/>
          <p14:tracePt t="37224" x="6062663" y="3243263"/>
          <p14:tracePt t="37233" x="6113463" y="3182938"/>
          <p14:tracePt t="37241" x="6138863" y="3106738"/>
          <p14:tracePt t="37246" x="6248400" y="2887663"/>
          <p14:tracePt t="37257" x="6350000" y="2616200"/>
          <p14:tracePt t="37261" x="6469063" y="2303463"/>
          <p14:tracePt t="37274" x="6621463" y="1897063"/>
          <p14:tracePt t="37278" x="6799263" y="1422400"/>
          <p14:tracePt t="37291" x="7010400" y="914400"/>
          <p14:tracePt t="37295" x="7213600" y="388938"/>
        </p14:tracePtLst>
      </p14:laserTraceLst>
    </p:ext>
  </p:extLs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10">
            <a:extLst>
              <a:ext uri="{FF2B5EF4-FFF2-40B4-BE49-F238E27FC236}">
                <a16:creationId xmlns:a16="http://schemas.microsoft.com/office/drawing/2014/main" id="{5EAE0C98-4816-6758-80A8-378B4188B33F}"/>
              </a:ext>
            </a:extLst>
          </p:cNvPr>
          <p:cNvSpPr>
            <a:spLocks noGrp="1"/>
          </p:cNvSpPr>
          <p:nvPr>
            <p:ph type="sldNum" sz="quarter" idx="12"/>
          </p:nvPr>
        </p:nvSpPr>
        <p:spPr/>
        <p:txBody>
          <a:bodyPr/>
          <a:lstStyle/>
          <a:p>
            <a:fld id="{EDFCBFFE-07E8-5C40-9442-7625F4194842}" type="slidenum">
              <a:rPr lang="en-US" smtClean="0"/>
              <a:t>14</a:t>
            </a:fld>
            <a:endParaRPr lang="en-US"/>
          </a:p>
        </p:txBody>
      </p:sp>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D6B46271-A045-F497-4137-58CB9BB934A5}"/>
                  </a:ext>
                </a:extLst>
              </p:cNvPr>
              <p:cNvSpPr txBox="1"/>
              <p:nvPr/>
            </p:nvSpPr>
            <p:spPr>
              <a:xfrm>
                <a:off x="200338" y="1410999"/>
                <a:ext cx="11408524" cy="5326986"/>
              </a:xfrm>
              <a:prstGeom prst="rect">
                <a:avLst/>
              </a:prstGeom>
              <a:solidFill>
                <a:srgbClr val="00B0F0"/>
              </a:solidFill>
              <a:effectLst>
                <a:outerShdw blurRad="50800" dist="38100" dir="2700000" algn="tl" rotWithShape="0">
                  <a:prstClr val="black">
                    <a:alpha val="40000"/>
                  </a:prstClr>
                </a:outerShdw>
              </a:effectLst>
            </p:spPr>
            <p:txBody>
              <a:bodyPr wrap="square" lIns="253218" tIns="126609" rIns="253218" bIns="0" numCol="1" rtlCol="0">
                <a:noAutofit/>
              </a:bodyPr>
              <a:lstStyle/>
              <a:p>
                <a:pPr algn="ctr"/>
                <a:r>
                  <a:rPr lang="en-US" sz="3200" dirty="0">
                    <a:latin typeface="+mj-lt"/>
                  </a:rPr>
                  <a:t>C Program</a:t>
                </a:r>
              </a:p>
              <a:p>
                <a:pPr algn="ctr"/>
                <a:endParaRPr lang="en-US" sz="2000" dirty="0">
                  <a:latin typeface="+mj-lt"/>
                </a:endParaRPr>
              </a:p>
              <a:p>
                <a:r>
                  <a:rPr lang="en-US" sz="2400" i="1" dirty="0">
                    <a:latin typeface="+mj-lt"/>
                  </a:rPr>
                  <a:t>F</a:t>
                </a:r>
                <a14:m>
                  <m:oMath xmlns:m="http://schemas.openxmlformats.org/officeDocument/2006/math">
                    <m:r>
                      <a:rPr lang="en-US" sz="2400" b="0" i="1" dirty="0" smtClean="0">
                        <a:latin typeface="Cambria Math" panose="02040503050406030204" pitchFamily="18" charset="0"/>
                      </a:rPr>
                      <m:t>𝑟𝑒𝑞𝑢𝑒𝑛𝑐𝑦</m:t>
                    </m:r>
                    <m:r>
                      <a:rPr lang="en-US" sz="2400" i="1" dirty="0">
                        <a:latin typeface="Cambria Math" panose="02040503050406030204" pitchFamily="18" charset="0"/>
                      </a:rPr>
                      <m:t>:</m:t>
                    </m:r>
                    <m:r>
                      <a:rPr lang="en-US" sz="2400" i="1">
                        <a:latin typeface="Cambria Math" panose="02040503050406030204" pitchFamily="18" charset="0"/>
                      </a:rPr>
                      <m:t> </m:t>
                    </m:r>
                    <m:r>
                      <a:rPr lang="en-US" sz="2400" i="1">
                        <a:latin typeface="Cambria Math" panose="02040503050406030204" pitchFamily="18" charset="0"/>
                        <a:ea typeface="Cambria Math" panose="02040503050406030204" pitchFamily="18" charset="0"/>
                      </a:rPr>
                      <m:t>𝜔</m:t>
                    </m:r>
                    <m:r>
                      <a:rPr lang="en-US" sz="2400" b="0" i="1" smtClean="0">
                        <a:latin typeface="Cambria Math" panose="02040503050406030204" pitchFamily="18" charset="0"/>
                        <a:ea typeface="Cambria Math" panose="02040503050406030204" pitchFamily="18" charset="0"/>
                      </a:rPr>
                      <m:t>=1</m:t>
                    </m:r>
                  </m:oMath>
                </a14:m>
                <a:endParaRPr lang="en-US" sz="2400" dirty="0">
                  <a:latin typeface="+mj-lt"/>
                </a:endParaRPr>
              </a:p>
              <a:p>
                <a:r>
                  <a:rPr lang="en-US" sz="2400" i="1" dirty="0">
                    <a:latin typeface="+mj-lt"/>
                  </a:rPr>
                  <a:t>P</a:t>
                </a:r>
                <a14:m>
                  <m:oMath xmlns:m="http://schemas.openxmlformats.org/officeDocument/2006/math">
                    <m:r>
                      <a:rPr lang="en-US" sz="2400" b="0" i="1" dirty="0" smtClean="0">
                        <a:latin typeface="Cambria Math" panose="02040503050406030204" pitchFamily="18" charset="0"/>
                      </a:rPr>
                      <m:t>𝑜𝑠𝑖𝑡𝑖𝑜𝑛</m:t>
                    </m:r>
                    <m:r>
                      <a:rPr lang="en-US" sz="2400" i="1" dirty="0">
                        <a:latin typeface="Cambria Math" panose="02040503050406030204" pitchFamily="18" charset="0"/>
                      </a:rPr>
                      <m:t>: </m:t>
                    </m:r>
                    <m:r>
                      <a:rPr lang="en-US" sz="2400" i="1">
                        <a:latin typeface="Cambria Math" panose="02040503050406030204" pitchFamily="18" charset="0"/>
                      </a:rPr>
                      <m:t>𝑞</m:t>
                    </m:r>
                  </m:oMath>
                </a14:m>
                <a:endParaRPr lang="en-US" sz="2400" dirty="0">
                  <a:latin typeface="+mj-lt"/>
                </a:endParaRPr>
              </a:p>
              <a:p>
                <a:r>
                  <a:rPr lang="en-US" sz="2400" i="1" dirty="0">
                    <a:latin typeface="+mj-lt"/>
                  </a:rPr>
                  <a:t>M</a:t>
                </a:r>
                <a14:m>
                  <m:oMath xmlns:m="http://schemas.openxmlformats.org/officeDocument/2006/math">
                    <m:r>
                      <a:rPr lang="en-US" sz="2400" i="1" dirty="0">
                        <a:latin typeface="Cambria Math" panose="02040503050406030204" pitchFamily="18" charset="0"/>
                      </a:rPr>
                      <m:t>𝑜𝑚𝑒𝑛𝑡𝑢𝑚</m:t>
                    </m:r>
                    <m:r>
                      <a:rPr lang="en-US" sz="2400" i="1" dirty="0">
                        <a:latin typeface="Cambria Math" panose="02040503050406030204" pitchFamily="18" charset="0"/>
                      </a:rPr>
                      <m:t>:</m:t>
                    </m:r>
                    <m:r>
                      <a:rPr lang="en-US" sz="2400" i="1" dirty="0">
                        <a:latin typeface="Cambria Math" panose="02040503050406030204" pitchFamily="18" charset="0"/>
                      </a:rPr>
                      <m:t>𝑝</m:t>
                    </m:r>
                  </m:oMath>
                </a14:m>
                <a:endParaRPr lang="en-US" sz="2400" dirty="0">
                  <a:latin typeface="+mj-lt"/>
                </a:endParaRPr>
              </a:p>
              <a:p>
                <a:r>
                  <a:rPr lang="en-US" sz="2400" i="1" dirty="0">
                    <a:latin typeface="+mj-lt"/>
                  </a:rPr>
                  <a:t>Iteration</a:t>
                </a:r>
                <a14:m>
                  <m:oMath xmlns:m="http://schemas.openxmlformats.org/officeDocument/2006/math">
                    <m:r>
                      <a:rPr lang="en-US" sz="2400" i="1" dirty="0">
                        <a:latin typeface="Cambria Math" panose="02040503050406030204" pitchFamily="18" charset="0"/>
                      </a:rPr>
                      <m:t>:</m:t>
                    </m:r>
                    <m:r>
                      <a:rPr lang="en-US" sz="2400" b="0" i="1" dirty="0" smtClean="0">
                        <a:latin typeface="Cambria Math" panose="02040503050406030204" pitchFamily="18" charset="0"/>
                      </a:rPr>
                      <m:t>𝑛</m:t>
                    </m:r>
                    <m:r>
                      <a:rPr lang="en-US" sz="2400" b="0" i="1" dirty="0" smtClean="0">
                        <a:latin typeface="Cambria Math" panose="02040503050406030204" pitchFamily="18" charset="0"/>
                      </a:rPr>
                      <m:t>=1</m:t>
                    </m:r>
                    <m:r>
                      <a:rPr lang="en-US" sz="2400" b="0" i="1" dirty="0" smtClean="0">
                        <a:latin typeface="Cambria Math" panose="02040503050406030204" pitchFamily="18" charset="0"/>
                      </a:rPr>
                      <m:t>𝑒</m:t>
                    </m:r>
                    <m:r>
                      <a:rPr lang="en-US" sz="2400" b="0" i="1" dirty="0" smtClean="0">
                        <a:latin typeface="Cambria Math" panose="02040503050406030204" pitchFamily="18" charset="0"/>
                      </a:rPr>
                      <m:t>3</m:t>
                    </m:r>
                  </m:oMath>
                </a14:m>
                <a:endParaRPr lang="en-US" sz="2400" dirty="0">
                  <a:latin typeface="+mj-lt"/>
                </a:endParaRPr>
              </a:p>
              <a:p>
                <a:r>
                  <a:rPr lang="en-US" sz="2400" i="1" dirty="0">
                    <a:latin typeface="+mj-lt"/>
                  </a:rPr>
                  <a:t>T</a:t>
                </a:r>
                <a14:m>
                  <m:oMath xmlns:m="http://schemas.openxmlformats.org/officeDocument/2006/math">
                    <m:r>
                      <a:rPr lang="en-US" sz="2400" b="0" i="1" dirty="0" smtClean="0">
                        <a:latin typeface="Cambria Math" panose="02040503050406030204" pitchFamily="18" charset="0"/>
                      </a:rPr>
                      <m:t>𝑖𝑚𝑒</m:t>
                    </m:r>
                    <m:r>
                      <a:rPr lang="en-US" sz="2400" b="0" i="1" dirty="0" smtClean="0">
                        <a:latin typeface="Cambria Math" panose="02040503050406030204" pitchFamily="18" charset="0"/>
                      </a:rPr>
                      <m:t> </m:t>
                    </m:r>
                    <m:r>
                      <a:rPr lang="en-US" sz="2400" b="0" i="1" dirty="0" smtClean="0">
                        <a:latin typeface="Cambria Math" panose="02040503050406030204" pitchFamily="18" charset="0"/>
                      </a:rPr>
                      <m:t>𝑠𝑡𝑒𝑝</m:t>
                    </m:r>
                    <m:r>
                      <a:rPr lang="en-US" sz="2400" i="1" dirty="0">
                        <a:latin typeface="Cambria Math" panose="02040503050406030204" pitchFamily="18" charset="0"/>
                      </a:rPr>
                      <m:t>:</m:t>
                    </m:r>
                    <m:r>
                      <a:rPr lang="en-US" sz="2400" b="0" i="1" dirty="0" smtClean="0">
                        <a:latin typeface="Cambria Math" panose="02040503050406030204" pitchFamily="18" charset="0"/>
                      </a:rPr>
                      <m:t>h</m:t>
                    </m:r>
                    <m:r>
                      <a:rPr lang="en-US" sz="2400" b="0" i="1" dirty="0" smtClean="0">
                        <a:latin typeface="Cambria Math" panose="02040503050406030204" pitchFamily="18" charset="0"/>
                      </a:rPr>
                      <m:t>=</m:t>
                    </m:r>
                    <m:f>
                      <m:fPr>
                        <m:ctrlPr>
                          <a:rPr lang="en-US" sz="2400" b="0" i="1" dirty="0" smtClean="0">
                            <a:latin typeface="Cambria Math" panose="02040503050406030204" pitchFamily="18" charset="0"/>
                          </a:rPr>
                        </m:ctrlPr>
                      </m:fPr>
                      <m:num>
                        <m:r>
                          <a:rPr lang="en-US" sz="2400" b="0" i="1" dirty="0" smtClean="0">
                            <a:latin typeface="Cambria Math" panose="02040503050406030204" pitchFamily="18" charset="0"/>
                          </a:rPr>
                          <m:t>1</m:t>
                        </m:r>
                      </m:num>
                      <m:den>
                        <m:r>
                          <a:rPr lang="en-US" sz="2400" b="0" i="1" dirty="0" smtClean="0">
                            <a:latin typeface="Cambria Math" panose="02040503050406030204" pitchFamily="18" charset="0"/>
                          </a:rPr>
                          <m:t>32</m:t>
                        </m:r>
                      </m:den>
                    </m:f>
                  </m:oMath>
                </a14:m>
                <a:r>
                  <a:rPr lang="en-US" sz="2400" dirty="0">
                    <a:latin typeface="+mj-lt"/>
                  </a:rPr>
                  <a:t>  </a:t>
                </a:r>
              </a:p>
              <a:p>
                <a14:m>
                  <m:oMath xmlns:m="http://schemas.openxmlformats.org/officeDocument/2006/math">
                    <m:r>
                      <a:rPr lang="en-US" sz="2400" i="1" dirty="0">
                        <a:latin typeface="Cambria Math" panose="02040503050406030204" pitchFamily="18" charset="0"/>
                      </a:rPr>
                      <m:t>𝐼𝑛𝑖𝑡𝑖𝑎𝑙</m:t>
                    </m:r>
                    <m:r>
                      <a:rPr lang="en-US" sz="2400" i="1" dirty="0">
                        <a:latin typeface="Cambria Math" panose="02040503050406030204" pitchFamily="18" charset="0"/>
                      </a:rPr>
                      <m:t> </m:t>
                    </m:r>
                    <m:r>
                      <a:rPr lang="en-US" sz="2400" i="1" dirty="0">
                        <a:latin typeface="Cambria Math" panose="02040503050406030204" pitchFamily="18" charset="0"/>
                      </a:rPr>
                      <m:t>𝑐𝑜𝑛𝑑𝑖𝑡𝑖𝑜𝑛𝑠</m:t>
                    </m:r>
                    <m:r>
                      <a:rPr lang="en-US" sz="2400" i="1" dirty="0">
                        <a:latin typeface="Cambria Math" panose="02040503050406030204" pitchFamily="18" charset="0"/>
                      </a:rPr>
                      <m:t>:</m:t>
                    </m:r>
                  </m:oMath>
                </a14:m>
                <a:r>
                  <a:rPr lang="en-US" sz="2400" dirty="0">
                    <a:latin typeface="+mj-lt"/>
                  </a:rPr>
                  <a:t>	</a:t>
                </a:r>
              </a:p>
              <a:p>
                <a14:m>
                  <m:oMath xmlns:m="http://schemas.openxmlformats.org/officeDocument/2006/math">
                    <m:sSub>
                      <m:sSubPr>
                        <m:ctrlPr>
                          <a:rPr lang="en-US" sz="2400" i="1" dirty="0">
                            <a:latin typeface="Cambria Math" panose="02040503050406030204" pitchFamily="18" charset="0"/>
                          </a:rPr>
                        </m:ctrlPr>
                      </m:sSubPr>
                      <m:e>
                        <m:r>
                          <a:rPr lang="en-US" sz="2400" i="1" dirty="0">
                            <a:latin typeface="Cambria Math" panose="02040503050406030204" pitchFamily="18" charset="0"/>
                          </a:rPr>
                          <m:t>𝑡</m:t>
                        </m:r>
                      </m:e>
                      <m:sub>
                        <m:r>
                          <a:rPr lang="en-US" sz="2400" i="1" dirty="0">
                            <a:latin typeface="Cambria Math" panose="02040503050406030204" pitchFamily="18" charset="0"/>
                          </a:rPr>
                          <m:t>0</m:t>
                        </m:r>
                      </m:sub>
                    </m:sSub>
                    <m:r>
                      <a:rPr lang="en-US" sz="2400" i="1" dirty="0">
                        <a:latin typeface="Cambria Math" panose="02040503050406030204" pitchFamily="18" charset="0"/>
                      </a:rPr>
                      <m:t>=0,</m:t>
                    </m:r>
                    <m:r>
                      <a:rPr lang="en-US" sz="2400" b="0" i="1" dirty="0" smtClean="0">
                        <a:latin typeface="Cambria Math" panose="02040503050406030204" pitchFamily="18" charset="0"/>
                      </a:rPr>
                      <m:t>  </m:t>
                    </m:r>
                    <m:sSub>
                      <m:sSubPr>
                        <m:ctrlPr>
                          <a:rPr lang="en-US" sz="2400" i="1" dirty="0">
                            <a:latin typeface="Cambria Math" panose="02040503050406030204" pitchFamily="18" charset="0"/>
                          </a:rPr>
                        </m:ctrlPr>
                      </m:sSubPr>
                      <m:e>
                        <m:r>
                          <a:rPr lang="en-US" sz="2400" i="1" dirty="0">
                            <a:latin typeface="Cambria Math" panose="02040503050406030204" pitchFamily="18" charset="0"/>
                          </a:rPr>
                          <m:t>𝑝</m:t>
                        </m:r>
                      </m:e>
                      <m:sub>
                        <m:r>
                          <a:rPr lang="en-US" sz="2400" i="1" dirty="0">
                            <a:latin typeface="Cambria Math" panose="02040503050406030204" pitchFamily="18" charset="0"/>
                          </a:rPr>
                          <m:t>0</m:t>
                        </m:r>
                      </m:sub>
                    </m:sSub>
                    <m:r>
                      <a:rPr lang="en-US" sz="2400" i="1" dirty="0">
                        <a:latin typeface="Cambria Math" panose="02040503050406030204" pitchFamily="18" charset="0"/>
                      </a:rPr>
                      <m:t>=1,</m:t>
                    </m:r>
                    <m:sSub>
                      <m:sSubPr>
                        <m:ctrlPr>
                          <a:rPr lang="en-US" sz="2400" i="1" dirty="0">
                            <a:latin typeface="Cambria Math" panose="02040503050406030204" pitchFamily="18" charset="0"/>
                          </a:rPr>
                        </m:ctrlPr>
                      </m:sSubPr>
                      <m:e>
                        <m:r>
                          <a:rPr lang="en-US" sz="2400" b="0" i="1" dirty="0" smtClean="0">
                            <a:latin typeface="Cambria Math" panose="02040503050406030204" pitchFamily="18" charset="0"/>
                          </a:rPr>
                          <m:t> </m:t>
                        </m:r>
                        <m:r>
                          <a:rPr lang="en-US" sz="2400" i="1" dirty="0">
                            <a:latin typeface="Cambria Math" panose="02040503050406030204" pitchFamily="18" charset="0"/>
                          </a:rPr>
                          <m:t>𝑞</m:t>
                        </m:r>
                      </m:e>
                      <m:sub>
                        <m:r>
                          <a:rPr lang="en-US" sz="2400" i="1" dirty="0">
                            <a:latin typeface="Cambria Math" panose="02040503050406030204" pitchFamily="18" charset="0"/>
                          </a:rPr>
                          <m:t>0</m:t>
                        </m:r>
                      </m:sub>
                    </m:sSub>
                    <m:r>
                      <a:rPr lang="en-US" sz="2400" i="1" dirty="0">
                        <a:latin typeface="Cambria Math" panose="02040503050406030204" pitchFamily="18" charset="0"/>
                      </a:rPr>
                      <m:t>=0 </m:t>
                    </m:r>
                  </m:oMath>
                </a14:m>
                <a:r>
                  <a:rPr lang="en-US" sz="2400" dirty="0">
                    <a:latin typeface="+mj-lt"/>
                  </a:rPr>
                  <a:t>	</a:t>
                </a:r>
              </a:p>
              <a:p>
                <a:endParaRPr lang="en-US" sz="2400" dirty="0">
                  <a:latin typeface="+mj-lt"/>
                </a:endParaRPr>
              </a:p>
              <a:p>
                <a:endParaRPr lang="en-US" sz="2400" dirty="0">
                  <a:latin typeface="+mj-lt"/>
                </a:endParaRPr>
              </a:p>
              <a:p>
                <a:endParaRPr lang="en-US" sz="2400" dirty="0">
                  <a:latin typeface="+mj-lt"/>
                </a:endParaRPr>
              </a:p>
              <a:p>
                <a:endParaRPr lang="en-US" sz="2400" dirty="0">
                  <a:latin typeface="+mj-lt"/>
                </a:endParaRPr>
              </a:p>
            </p:txBody>
          </p:sp>
        </mc:Choice>
        <mc:Fallback>
          <p:sp>
            <p:nvSpPr>
              <p:cNvPr id="9" name="TextBox 8">
                <a:extLst>
                  <a:ext uri="{FF2B5EF4-FFF2-40B4-BE49-F238E27FC236}">
                    <a16:creationId xmlns:a16="http://schemas.microsoft.com/office/drawing/2014/main" id="{D6B46271-A045-F497-4137-58CB9BB934A5}"/>
                  </a:ext>
                </a:extLst>
              </p:cNvPr>
              <p:cNvSpPr txBox="1">
                <a:spLocks noRot="1" noChangeAspect="1" noMove="1" noResize="1" noEditPoints="1" noAdjustHandles="1" noChangeArrowheads="1" noChangeShapeType="1" noTextEdit="1"/>
              </p:cNvSpPr>
              <p:nvPr/>
            </p:nvSpPr>
            <p:spPr>
              <a:xfrm>
                <a:off x="200338" y="1410999"/>
                <a:ext cx="11408524" cy="5326986"/>
              </a:xfrm>
              <a:prstGeom prst="rect">
                <a:avLst/>
              </a:prstGeom>
              <a:blipFill>
                <a:blip r:embed="rId5"/>
                <a:stretch>
                  <a:fillRect/>
                </a:stretch>
              </a:blipFill>
              <a:effectLst>
                <a:outerShdw blurRad="50800" dist="38100" dir="2700000" algn="tl" rotWithShape="0">
                  <a:prstClr val="black">
                    <a:alpha val="40000"/>
                  </a:prstClr>
                </a:outerShdw>
              </a:effectLst>
            </p:spPr>
            <p:txBody>
              <a:bodyPr/>
              <a:lstStyle/>
              <a:p>
                <a:r>
                  <a:rPr lang="en-US">
                    <a:noFill/>
                  </a:rPr>
                  <a:t> </a:t>
                </a:r>
              </a:p>
            </p:txBody>
          </p:sp>
        </mc:Fallback>
      </mc:AlternateContent>
      <p:sp>
        <p:nvSpPr>
          <p:cNvPr id="8" name="Title 1">
            <a:extLst>
              <a:ext uri="{FF2B5EF4-FFF2-40B4-BE49-F238E27FC236}">
                <a16:creationId xmlns:a16="http://schemas.microsoft.com/office/drawing/2014/main" id="{E194B7B5-3A66-A910-D3A3-E58160456C6C}"/>
              </a:ext>
            </a:extLst>
          </p:cNvPr>
          <p:cNvSpPr txBox="1">
            <a:spLocks/>
          </p:cNvSpPr>
          <p:nvPr/>
        </p:nvSpPr>
        <p:spPr>
          <a:xfrm>
            <a:off x="200338" y="166018"/>
            <a:ext cx="5778822" cy="1190342"/>
          </a:xfrm>
          <a:prstGeom prst="rect">
            <a:avLst/>
          </a:prstGeom>
          <a:solidFill>
            <a:schemeClr val="bg2">
              <a:lumMod val="90000"/>
            </a:schemeClr>
          </a:solidFill>
        </p:spPr>
        <p:txBody>
          <a:bodyPr vert="horz" lIns="0" tIns="365760" rIns="91440" bIns="2743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t>Model Problem:</a:t>
            </a:r>
          </a:p>
          <a:p>
            <a:pPr algn="ctr"/>
            <a:r>
              <a:rPr lang="en-US" sz="3600" dirty="0"/>
              <a:t>simple harmonic oscillator</a:t>
            </a:r>
          </a:p>
        </p:txBody>
      </p:sp>
      <p:pic>
        <p:nvPicPr>
          <p:cNvPr id="2" name="Picture 1" descr="Text, letter&#10;&#10;Description automatically generated">
            <a:extLst>
              <a:ext uri="{FF2B5EF4-FFF2-40B4-BE49-F238E27FC236}">
                <a16:creationId xmlns:a16="http://schemas.microsoft.com/office/drawing/2014/main" id="{5F2CF673-A3A9-38B8-89DC-46C8BCDC57DC}"/>
              </a:ext>
            </a:extLst>
          </p:cNvPr>
          <p:cNvPicPr>
            <a:picLocks noChangeAspect="1"/>
          </p:cNvPicPr>
          <p:nvPr/>
        </p:nvPicPr>
        <p:blipFill rotWithShape="1">
          <a:blip r:embed="rId6"/>
          <a:srcRect l="3455" t="5170" r="27993" b="19852"/>
          <a:stretch/>
        </p:blipFill>
        <p:spPr>
          <a:xfrm>
            <a:off x="3840481" y="2331401"/>
            <a:ext cx="7603082" cy="4224021"/>
          </a:xfrm>
          <a:prstGeom prst="rect">
            <a:avLst/>
          </a:prstGeom>
        </p:spPr>
      </p:pic>
      <p:pic>
        <p:nvPicPr>
          <p:cNvPr id="3" name="Picture 2">
            <a:extLst>
              <a:ext uri="{FF2B5EF4-FFF2-40B4-BE49-F238E27FC236}">
                <a16:creationId xmlns:a16="http://schemas.microsoft.com/office/drawing/2014/main" id="{5D6E6C95-5AEE-79A6-237D-A483F08C9F97}"/>
              </a:ext>
            </a:extLst>
          </p:cNvPr>
          <p:cNvPicPr>
            <a:picLocks noChangeAspect="1"/>
          </p:cNvPicPr>
          <p:nvPr/>
        </p:nvPicPr>
        <p:blipFill>
          <a:blip r:embed="rId7"/>
          <a:stretch>
            <a:fillRect/>
          </a:stretch>
        </p:blipFill>
        <p:spPr>
          <a:xfrm>
            <a:off x="6095999" y="230254"/>
            <a:ext cx="901700" cy="1092200"/>
          </a:xfrm>
          <a:prstGeom prst="rect">
            <a:avLst/>
          </a:prstGeom>
        </p:spPr>
      </p:pic>
      <p:pic>
        <p:nvPicPr>
          <p:cNvPr id="5" name="Audio 4">
            <a:hlinkClick r:id="" action="ppaction://media"/>
            <a:extLst>
              <a:ext uri="{FF2B5EF4-FFF2-40B4-BE49-F238E27FC236}">
                <a16:creationId xmlns:a16="http://schemas.microsoft.com/office/drawing/2014/main" id="{E911A4D6-6625-A37C-4F32-6356B3263A57}"/>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882899351"/>
      </p:ext>
    </p:extLst>
  </p:cSld>
  <p:clrMapOvr>
    <a:masterClrMapping/>
  </p:clrMapOvr>
  <mc:AlternateContent xmlns:mc="http://schemas.openxmlformats.org/markup-compatibility/2006" xmlns:p14="http://schemas.microsoft.com/office/powerpoint/2010/main">
    <mc:Choice Requires="p14">
      <p:transition spd="slow" p14:dur="2000" advTm="27808"/>
    </mc:Choice>
    <mc:Fallback xmlns="">
      <p:transition spd="slow" advTm="2780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extLst>
    <p:ext uri="{3A86A75C-4F4B-4683-9AE1-C65F6400EC91}">
      <p14:laserTraceLst xmlns:p14="http://schemas.microsoft.com/office/powerpoint/2010/main">
        <p14:tracePtLst>
          <p14:tracePt t="72" x="4884738" y="5859463"/>
          <p14:tracePt t="142" x="4538663" y="6062663"/>
          <p14:tracePt t="153" x="4495800" y="6096000"/>
          <p14:tracePt t="154" x="4470400" y="6129338"/>
          <p14:tracePt t="188" x="4376738" y="6197600"/>
          <p14:tracePt t="188" x="4300538" y="6273800"/>
          <p14:tracePt t="189" x="4284663" y="6291263"/>
          <p14:tracePt t="198" x="4259263" y="6332538"/>
          <p14:tracePt t="209" x="4216400" y="6367463"/>
          <p14:tracePt t="218" x="4183063" y="6383338"/>
          <p14:tracePt t="227" x="4140200" y="6426200"/>
          <p14:tracePt t="234" x="4106863" y="6426200"/>
          <p14:tracePt t="238" x="4064000" y="6426200"/>
          <p14:tracePt t="251" x="4021138" y="6443663"/>
          <p14:tracePt t="258" x="3970338" y="6443663"/>
          <p14:tracePt t="268" x="3903663" y="6443663"/>
          <p14:tracePt t="281" x="3776663" y="6443663"/>
          <p14:tracePt t="290" x="3708400" y="6451600"/>
          <p14:tracePt t="301" x="3632200" y="6484938"/>
          <p14:tracePt t="306" x="3556000" y="6502400"/>
          <p14:tracePt t="310" x="3497263" y="6527800"/>
          <p14:tracePt t="321" x="3436938" y="6545263"/>
          <p14:tracePt t="327" x="3421063" y="6561138"/>
          <p14:tracePt t="335" x="3378200" y="6570663"/>
          <p14:tracePt t="343" x="3335338" y="6586538"/>
          <p14:tracePt t="352" x="3302000" y="6604000"/>
          <p14:tracePt t="359" x="3268663" y="6621463"/>
          <p14:tracePt t="368" x="3243263" y="6646863"/>
          <p14:tracePt t="376" x="3225800" y="6662738"/>
          <p14:tracePt t="385" x="3200400" y="6680200"/>
          <p14:tracePt t="392" x="3182938" y="6705600"/>
          <p14:tracePt t="401" x="3149600" y="6723063"/>
          <p14:tracePt t="408" x="3141663" y="6738938"/>
          <p14:tracePt t="418" x="3124200" y="6764338"/>
          <p14:tracePt t="424" x="3106738" y="6781800"/>
          <p14:tracePt t="434" x="3081338" y="6799263"/>
          <p14:tracePt t="440" x="3065463" y="6815138"/>
          <p14:tracePt t="451" x="3030538" y="6815138"/>
          <p14:tracePt t="457" x="3014663" y="6824663"/>
          <p14:tracePt t="468" x="3005138" y="6840538"/>
          <p14:tracePt t="473" x="2989263" y="6840538"/>
          <p14:tracePt t="4648" x="2852738" y="6840538"/>
          <p14:tracePt t="4658" x="2895600" y="6738938"/>
          <p14:tracePt t="4664" x="2954338" y="6637338"/>
          <p14:tracePt t="4674" x="3014663" y="6510338"/>
          <p14:tracePt t="4681" x="3106738" y="6332538"/>
          <p14:tracePt t="4689" x="3200400" y="6172200"/>
          <p14:tracePt t="4697" x="3302000" y="5943600"/>
          <p14:tracePt t="4705" x="3421063" y="5740400"/>
          <p14:tracePt t="4713" x="3522663" y="5529263"/>
          <p14:tracePt t="4721" x="3632200" y="5334000"/>
          <p14:tracePt t="4731" x="3690938" y="5240338"/>
          <p14:tracePt t="4739" x="3776663" y="5080000"/>
          <p14:tracePt t="4752" x="3868738" y="4945063"/>
          <p14:tracePt t="4759" x="3962400" y="4792663"/>
          <p14:tracePt t="4769" x="4097338" y="4614863"/>
          <p14:tracePt t="4779" x="4122738" y="4554538"/>
          <p14:tracePt t="4779" x="4198938" y="4437063"/>
          <p14:tracePt t="4794" x="4335463" y="4241800"/>
          <p14:tracePt t="4804" x="4394200" y="4165600"/>
          <p14:tracePt t="4811" x="4452938" y="4064000"/>
          <p14:tracePt t="4819" x="4495800" y="4005263"/>
          <p14:tracePt t="4827" x="4538663" y="3929063"/>
          <p14:tracePt t="4835" x="4589463" y="3868738"/>
          <p14:tracePt t="4843" x="4614863" y="3810000"/>
          <p14:tracePt t="4851" x="4665663" y="3751263"/>
          <p14:tracePt t="4859" x="4691063" y="3708400"/>
          <p14:tracePt t="4867" x="4724400" y="3657600"/>
          <p14:tracePt t="4876" x="4767263" y="3614738"/>
          <p14:tracePt t="4884" x="4792663" y="3573463"/>
          <p14:tracePt t="4892" x="4843463" y="3522663"/>
          <p14:tracePt t="4900" x="4884738" y="3462338"/>
          <p14:tracePt t="4910" x="4927600" y="3403600"/>
          <p14:tracePt t="4924" x="4978400" y="3335338"/>
          <p14:tracePt t="4925" x="5021263" y="3268663"/>
          <p14:tracePt t="4933" x="5062538" y="3208338"/>
          <p14:tracePt t="4941" x="5113338" y="3141663"/>
          <p14:tracePt t="4949" x="5122863" y="3124200"/>
          <p14:tracePt t="4958" x="5173663" y="3065463"/>
          <p14:tracePt t="4965" x="5199063" y="3030538"/>
          <p14:tracePt t="4974" x="5240338" y="2971800"/>
          <p14:tracePt t="4981" x="5257800" y="2954338"/>
          <p14:tracePt t="4991" x="5300663" y="2895600"/>
          <p14:tracePt t="4997" x="5334000" y="2887663"/>
          <p14:tracePt t="5008" x="5367338" y="2836863"/>
          <p14:tracePt t="5014" x="5392738" y="2811463"/>
          <p14:tracePt t="5024" x="5427663" y="2776538"/>
          <p14:tracePt t="5030" x="5453063" y="2751138"/>
          <p14:tracePt t="5041" x="5486400" y="2717800"/>
          <p14:tracePt t="5046" x="5511800" y="2700338"/>
          <p14:tracePt t="5058" x="5545138" y="2692400"/>
          <p14:tracePt t="5063" x="5570538" y="2674938"/>
          <p14:tracePt t="5075" x="5588000" y="2659063"/>
          <p14:tracePt t="5079" x="5621338" y="2641600"/>
          <p14:tracePt t="5092" x="5630863" y="2641600"/>
          <p14:tracePt t="5099" x="5664200" y="2633663"/>
          <p14:tracePt t="5108" x="5681663" y="2633663"/>
          <p14:tracePt t="5111" x="5689600" y="2633663"/>
          <p14:tracePt t="5124" x="5707063" y="2616200"/>
          <p14:tracePt t="5129" x="5722938" y="2616200"/>
          <p14:tracePt t="5591" x="5740400" y="2616200"/>
          <p14:tracePt t="5599" x="5748338" y="2616200"/>
          <p14:tracePt t="5607" x="5765800" y="2616200"/>
          <p14:tracePt t="5615" x="5783263" y="2633663"/>
          <p14:tracePt t="5623" x="5799138" y="2633663"/>
          <p14:tracePt t="5631" x="5808663" y="2633663"/>
          <p14:tracePt t="5639" x="5824538" y="2641600"/>
          <p14:tracePt t="5647" x="5842000" y="2641600"/>
          <p14:tracePt t="5655" x="5859463" y="2659063"/>
          <p14:tracePt t="5671" x="5875338" y="2659063"/>
          <p14:tracePt t="5688" x="5884863" y="2659063"/>
          <p14:tracePt t="5712" x="5884863" y="2674938"/>
          <p14:tracePt t="5720" x="5900738" y="2674938"/>
          <p14:tracePt t="5834" x="5884863" y="2674938"/>
          <p14:tracePt t="5850" x="5875338" y="2692400"/>
          <p14:tracePt t="5858" x="5842000" y="2692400"/>
          <p14:tracePt t="5866" x="5808663" y="2700338"/>
          <p14:tracePt t="5874" x="5783263" y="2700338"/>
          <p14:tracePt t="5883" x="5740400" y="2700338"/>
          <p14:tracePt t="5891" x="5689600" y="2717800"/>
          <p14:tracePt t="5899" x="5646738" y="2735263"/>
          <p14:tracePt t="5907" x="5605463" y="2735263"/>
          <p14:tracePt t="5915" x="5570538" y="2751138"/>
          <p14:tracePt t="5923" x="5529263" y="2760663"/>
          <p14:tracePt t="5931" x="5494338" y="2776538"/>
          <p14:tracePt t="5940" x="5468938" y="2794000"/>
          <p14:tracePt t="5948" x="5435600" y="2794000"/>
          <p14:tracePt t="5956" x="5427663" y="2794000"/>
          <p14:tracePt t="5964" x="5410200" y="2811463"/>
          <p14:tracePt t="5972" x="5392738" y="2811463"/>
          <p14:tracePt t="5996" x="5376863" y="2811463"/>
          <p14:tracePt t="6053" x="5367338" y="2811463"/>
          <p14:tracePt t="6110" x="5351463" y="2811463"/>
          <p14:tracePt t="8314" x="5367338" y="2811463"/>
          <p14:tracePt t="8321" x="5392738" y="2811463"/>
          <p14:tracePt t="8330" x="5427663" y="2811463"/>
          <p14:tracePt t="8338" x="5468938" y="2811463"/>
          <p14:tracePt t="8346" x="5494338" y="2811463"/>
          <p14:tracePt t="8354" x="5554663" y="2811463"/>
          <p14:tracePt t="8362" x="5605463" y="2811463"/>
          <p14:tracePt t="8370" x="5646738" y="2811463"/>
          <p14:tracePt t="8378" x="5707063" y="2794000"/>
          <p14:tracePt t="8386" x="5740400" y="2794000"/>
          <p14:tracePt t="8395" x="5783263" y="2776538"/>
          <p14:tracePt t="8403" x="5824538" y="2776538"/>
          <p14:tracePt t="8411" x="5859463" y="2776538"/>
          <p14:tracePt t="8419" x="5884863" y="2760663"/>
          <p14:tracePt t="8427" x="5918200" y="2760663"/>
          <p14:tracePt t="8435" x="5935663" y="2760663"/>
          <p14:tracePt t="8443" x="5943600" y="2760663"/>
          <p14:tracePt t="8451" x="5961063" y="2760663"/>
          <p14:tracePt t="8460" x="5976938" y="2760663"/>
          <p14:tracePt t="8476" x="5994400" y="2760663"/>
          <p14:tracePt t="8484" x="6002338" y="2760663"/>
          <p14:tracePt t="8492" x="6037263" y="2760663"/>
          <p14:tracePt t="8501" x="6062663" y="2751138"/>
          <p14:tracePt t="8508" x="6096000" y="2751138"/>
          <p14:tracePt t="8517" x="6138863" y="2735263"/>
          <p14:tracePt t="8524" x="6189663" y="2717800"/>
          <p14:tracePt t="8533" x="6230938" y="2700338"/>
          <p14:tracePt t="8541" x="6248400" y="2700338"/>
          <p14:tracePt t="8549" x="6291263" y="2692400"/>
          <p14:tracePt t="8557" x="6316663" y="2674938"/>
          <p14:tracePt t="8567" x="6350000" y="2674938"/>
          <p14:tracePt t="8574" x="6383338" y="2659063"/>
          <p14:tracePt t="8581" x="6408738" y="2641600"/>
          <p14:tracePt t="8589" x="6443663" y="2641600"/>
          <p14:tracePt t="8597" x="6451600" y="2641600"/>
          <p14:tracePt t="8606" x="6469063" y="2633663"/>
          <p14:tracePt t="8614" x="6484938" y="2633663"/>
          <p14:tracePt t="8630" x="6502400" y="2633663"/>
          <p14:tracePt t="8638" x="6510338" y="2633663"/>
          <p14:tracePt t="8646" x="6527800" y="2616200"/>
          <p14:tracePt t="8662" x="6545263" y="2616200"/>
          <p14:tracePt t="8672" x="6561138" y="2616200"/>
          <p14:tracePt t="8679" x="6586538" y="2598738"/>
          <p14:tracePt t="8687" x="6604000" y="2598738"/>
          <p14:tracePt t="8695" x="6621463" y="2582863"/>
          <p14:tracePt t="8703" x="6637338" y="2582863"/>
          <p14:tracePt t="8711" x="6646863" y="2582863"/>
          <p14:tracePt t="8719" x="6662738" y="2582863"/>
          <p14:tracePt t="8728" x="6680200" y="2582863"/>
          <p14:tracePt t="8736" x="6680200" y="2573338"/>
          <p14:tracePt t="8744" x="6697663" y="2573338"/>
          <p14:tracePt t="9070" x="6705600" y="2573338"/>
          <p14:tracePt t="9077" x="6756400" y="2573338"/>
          <p14:tracePt t="9085" x="6799263" y="2573338"/>
          <p14:tracePt t="9093" x="6824663" y="2582863"/>
          <p14:tracePt t="9101" x="6875463" y="2598738"/>
          <p14:tracePt t="9109" x="6916738" y="2616200"/>
          <p14:tracePt t="9117" x="6959600" y="2633663"/>
          <p14:tracePt t="9126" x="7018338" y="2641600"/>
          <p14:tracePt t="9133" x="7094538" y="2659063"/>
          <p14:tracePt t="9142" x="7170738" y="2674938"/>
          <p14:tracePt t="9150" x="7205663" y="2692400"/>
          <p14:tracePt t="9158" x="7264400" y="2692400"/>
          <p14:tracePt t="9166" x="7307263" y="2700338"/>
          <p14:tracePt t="9174" x="7348538" y="2700338"/>
          <p14:tracePt t="9182" x="7383463" y="2717800"/>
          <p14:tracePt t="9191" x="7408863" y="2717800"/>
          <p14:tracePt t="9198" x="7442200" y="2735263"/>
          <p14:tracePt t="9207" x="7459663" y="2735263"/>
          <p14:tracePt t="9215" x="7467600" y="2735263"/>
          <p14:tracePt t="9223" x="7485063" y="2751138"/>
          <p14:tracePt t="9239" x="7500938" y="2751138"/>
          <p14:tracePt t="9247" x="7500938" y="2760663"/>
          <p14:tracePt t="9263" x="7518400" y="2760663"/>
          <p14:tracePt t="11579" x="7467600" y="2811463"/>
          <p14:tracePt t="11588" x="7399338" y="2895600"/>
          <p14:tracePt t="11595" x="7323138" y="3005138"/>
          <p14:tracePt t="11605" x="7213600" y="3124200"/>
          <p14:tracePt t="11612" x="7094538" y="3268663"/>
          <p14:tracePt t="11621" x="6992938" y="3403600"/>
          <p14:tracePt t="11628" x="6916738" y="3479800"/>
          <p14:tracePt t="11636" x="6824663" y="3614738"/>
          <p14:tracePt t="11647" x="6723063" y="3716338"/>
          <p14:tracePt t="11655" x="6621463" y="3810000"/>
          <p14:tracePt t="11667" x="6527800" y="3868738"/>
          <p14:tracePt t="11675" x="6451600" y="3944938"/>
          <p14:tracePt t="11685" x="6367463" y="4005263"/>
          <p14:tracePt t="11685" x="6307138" y="4046538"/>
          <p14:tracePt t="11704" x="6189663" y="4140200"/>
          <p14:tracePt t="11712" x="6129338" y="4183063"/>
          <p14:tracePt t="11717" x="6113463" y="4198938"/>
          <p14:tracePt t="11726" x="6062663" y="4224338"/>
          <p14:tracePt t="11743" x="6037263" y="4259263"/>
          <p14:tracePt t="11744" x="6002338" y="4284663"/>
          <p14:tracePt t="11750" x="5976938" y="4318000"/>
          <p14:tracePt t="11761" x="5943600" y="4351338"/>
          <p14:tracePt t="11766" x="5935663" y="4376738"/>
          <p14:tracePt t="11776" x="5918200" y="4394200"/>
          <p14:tracePt t="11782" x="5900738" y="4411663"/>
          <p14:tracePt t="11792" x="5900738" y="4419600"/>
          <p14:tracePt t="11799" x="5884863" y="4437063"/>
          <p14:tracePt t="11815" x="5884863" y="4452938"/>
          <p14:tracePt t="11825" x="5875338" y="4452938"/>
          <p14:tracePt t="11960" x="5875338" y="4437063"/>
          <p14:tracePt t="11985" x="5875338" y="4419600"/>
          <p14:tracePt t="12066" x="5875338" y="4411663"/>
          <p14:tracePt t="12099" x="5875338" y="4394200"/>
          <p14:tracePt t="12123" x="5875338" y="4376738"/>
          <p14:tracePt t="16505" x="5884863" y="4376738"/>
          <p14:tracePt t="16513" x="5918200" y="4376738"/>
          <p14:tracePt t="16522" x="5943600" y="4376738"/>
          <p14:tracePt t="16530" x="5976938" y="4376738"/>
          <p14:tracePt t="16538" x="6019800" y="4376738"/>
          <p14:tracePt t="16546" x="6062663" y="4376738"/>
          <p14:tracePt t="16554" x="6129338" y="4376738"/>
          <p14:tracePt t="16562" x="6197600" y="4360863"/>
          <p14:tracePt t="16571" x="6256338" y="4351338"/>
          <p14:tracePt t="16578" x="6332538" y="4335463"/>
          <p14:tracePt t="16586" x="6426200" y="4335463"/>
          <p14:tracePt t="16594" x="6502400" y="4318000"/>
          <p14:tracePt t="16603" x="6586538" y="4300538"/>
          <p14:tracePt t="16613" x="6680200" y="4300538"/>
          <p14:tracePt t="16620" x="6764338" y="4300538"/>
          <p14:tracePt t="16627" x="6875463" y="4300538"/>
          <p14:tracePt t="16635" x="6977063" y="4284663"/>
          <p14:tracePt t="16643" x="7078663" y="4275138"/>
          <p14:tracePt t="16654" x="7188200" y="4259263"/>
          <p14:tracePt t="16663" x="7272338" y="4241800"/>
          <p14:tracePt t="16671" x="7399338" y="4224338"/>
          <p14:tracePt t="16684" x="7500938" y="4216400"/>
          <p14:tracePt t="16685" x="7602538" y="4198938"/>
          <p14:tracePt t="16694" x="7678738" y="4183063"/>
          <p14:tracePt t="16704" x="7772400" y="4165600"/>
          <p14:tracePt t="16708" x="7797800" y="4165600"/>
          <p14:tracePt t="16716" x="7907338" y="4165600"/>
          <p14:tracePt t="16725" x="7932738" y="4165600"/>
          <p14:tracePt t="16733" x="8026400" y="4165600"/>
          <p14:tracePt t="16743" x="8069263" y="4165600"/>
          <p14:tracePt t="16749" x="8128000" y="4165600"/>
          <p14:tracePt t="16759" x="8170863" y="4165600"/>
          <p14:tracePt t="16765" x="8221663" y="4165600"/>
          <p14:tracePt t="16775" x="8280400" y="4165600"/>
          <p14:tracePt t="16782" x="8323263" y="4165600"/>
          <p14:tracePt t="16791" x="8364538" y="4165600"/>
          <p14:tracePt t="16798" x="8415338" y="4165600"/>
          <p14:tracePt t="16809" x="8475663" y="4165600"/>
          <p14:tracePt t="16814" x="8516938" y="4165600"/>
          <p14:tracePt t="16825" x="8542338" y="4165600"/>
          <p14:tracePt t="16830" x="8593138" y="4165600"/>
          <p14:tracePt t="16842" x="8636000" y="4165600"/>
          <p14:tracePt t="16847" x="8669338" y="4165600"/>
          <p14:tracePt t="16858" x="8694738" y="4183063"/>
          <p14:tracePt t="16863" x="8729663" y="4183063"/>
          <p14:tracePt t="16875" x="8755063" y="4183063"/>
          <p14:tracePt t="16879" x="8788400" y="4183063"/>
          <p14:tracePt t="16895" x="8796338" y="4183063"/>
          <p14:tracePt t="16903" x="8813800" y="4183063"/>
          <p14:tracePt t="16911" x="8831263" y="4183063"/>
          <p14:tracePt t="16919" x="8831263" y="4198938"/>
          <p14:tracePt t="16936" x="8847138" y="4198938"/>
          <p14:tracePt t="16968" x="8856663" y="4198938"/>
          <p14:tracePt t="17000" x="8872538" y="4198938"/>
          <p14:tracePt t="17033" x="8890000" y="4198938"/>
          <p14:tracePt t="17049" x="8907463" y="4198938"/>
          <p14:tracePt t="17058" x="8907463" y="4216400"/>
          <p14:tracePt t="17066" x="8923338" y="4216400"/>
          <p14:tracePt t="17098" x="8932863" y="4224338"/>
          <p14:tracePt t="17114" x="8948738" y="4224338"/>
          <p14:tracePt t="17131" x="8948738" y="4241800"/>
          <p14:tracePt t="17147" x="8966200" y="4241800"/>
          <p14:tracePt t="17179" x="8966200" y="4259263"/>
          <p14:tracePt t="19429" x="8966200" y="4275138"/>
          <p14:tracePt t="19446" x="8948738" y="4284663"/>
          <p14:tracePt t="19454" x="8948738" y="4300538"/>
          <p14:tracePt t="19462" x="8948738" y="4318000"/>
          <p14:tracePt t="19470" x="8932863" y="4351338"/>
          <p14:tracePt t="19478" x="8932863" y="4360863"/>
          <p14:tracePt t="19486" x="8923338" y="4376738"/>
          <p14:tracePt t="19494" x="8923338" y="4394200"/>
          <p14:tracePt t="19502" x="8907463" y="4411663"/>
          <p14:tracePt t="19511" x="8907463" y="4437063"/>
          <p14:tracePt t="19519" x="8890000" y="4452938"/>
          <p14:tracePt t="19527" x="8890000" y="4470400"/>
          <p14:tracePt t="19535" x="8872538" y="4478338"/>
          <p14:tracePt t="19543" x="8872538" y="4495800"/>
          <p14:tracePt t="19551" x="8872538" y="4513263"/>
          <p14:tracePt t="19560" x="8872538" y="4529138"/>
          <p14:tracePt t="19576" x="8856663" y="4538663"/>
          <p14:tracePt t="19592" x="8856663" y="4554538"/>
          <p14:tracePt t="19600" x="8847138" y="4572000"/>
          <p14:tracePt t="19616" x="8847138" y="4589463"/>
          <p14:tracePt t="19649" x="8847138" y="4605338"/>
          <p14:tracePt t="19673" x="8831263" y="4614863"/>
          <p14:tracePt t="20867" x="8813800" y="4614863"/>
          <p14:tracePt t="20875" x="8796338" y="4614863"/>
          <p14:tracePt t="20883" x="8788400" y="4614863"/>
          <p14:tracePt t="20892" x="8755063" y="4614863"/>
          <p14:tracePt t="20900" x="8729663" y="4614863"/>
          <p14:tracePt t="20908" x="8678863" y="4614863"/>
          <p14:tracePt t="20916" x="8618538" y="4614863"/>
          <p14:tracePt t="20924" x="8559800" y="4614863"/>
          <p14:tracePt t="20932" x="8483600" y="4614863"/>
          <p14:tracePt t="20940" x="8382000" y="4614863"/>
          <p14:tracePt t="20949" x="8288338" y="4614863"/>
          <p14:tracePt t="20956" x="8204200" y="4614863"/>
          <p14:tracePt t="20965" x="8110538" y="4614863"/>
          <p14:tracePt t="20973" x="8026400" y="4614863"/>
          <p14:tracePt t="20982" x="7950200" y="4614863"/>
          <p14:tracePt t="20989" x="7874000" y="4614863"/>
          <p14:tracePt t="20998" x="7797800" y="4630738"/>
          <p14:tracePt t="21005" x="7772400" y="4630738"/>
          <p14:tracePt t="21013" x="7713663" y="4648200"/>
          <p14:tracePt t="21022" x="7662863" y="4648200"/>
          <p14:tracePt t="21030" x="7620000" y="4648200"/>
          <p14:tracePt t="21038" x="7577138" y="4648200"/>
          <p14:tracePt t="21048" x="7543800" y="4648200"/>
          <p14:tracePt t="21054" x="7518400" y="4648200"/>
          <p14:tracePt t="21062" x="7485063" y="4648200"/>
          <p14:tracePt t="21070" x="7459663" y="4648200"/>
          <p14:tracePt t="21078" x="7408863" y="4648200"/>
          <p14:tracePt t="21087" x="7366000" y="4648200"/>
          <p14:tracePt t="21094" x="7332663" y="4648200"/>
          <p14:tracePt t="21103" x="7289800" y="4665663"/>
          <p14:tracePt t="21111" x="7246938" y="4665663"/>
          <p14:tracePt t="21119" x="7205663" y="4665663"/>
          <p14:tracePt t="21127" x="7188200" y="4665663"/>
          <p14:tracePt t="21135" x="7112000" y="4673600"/>
          <p14:tracePt t="21143" x="7078663" y="4673600"/>
          <p14:tracePt t="21152" x="7010400" y="4673600"/>
          <p14:tracePt t="21160" x="6992938" y="4673600"/>
          <p14:tracePt t="21168" x="6916738" y="4673600"/>
          <p14:tracePt t="21176" x="6875463" y="4673600"/>
          <p14:tracePt t="21184" x="6858000" y="4673600"/>
          <p14:tracePt t="21192" x="6815138" y="4673600"/>
          <p14:tracePt t="21200" x="6764338" y="4673600"/>
          <p14:tracePt t="21208" x="6738938" y="4673600"/>
          <p14:tracePt t="21216" x="6705600" y="4673600"/>
          <p14:tracePt t="21225" x="6680200" y="4673600"/>
          <p14:tracePt t="21233" x="6662738" y="4673600"/>
          <p14:tracePt t="21241" x="6637338" y="4673600"/>
          <p14:tracePt t="21249" x="6604000" y="4673600"/>
          <p14:tracePt t="21257" x="6570663" y="4673600"/>
          <p14:tracePt t="21266" x="6545263" y="4673600"/>
          <p14:tracePt t="21273" x="6502400" y="4673600"/>
          <p14:tracePt t="21282" x="6469063" y="4673600"/>
          <p14:tracePt t="21290" x="6408738" y="4673600"/>
          <p14:tracePt t="21299" x="6367463" y="4673600"/>
          <p14:tracePt t="21306" x="6291263" y="4673600"/>
          <p14:tracePt t="21315" x="6215063" y="4673600"/>
          <p14:tracePt t="21322" x="6138863" y="4673600"/>
          <p14:tracePt t="21332" x="6062663" y="4673600"/>
          <p14:tracePt t="21349" x="5918200" y="4706938"/>
          <p14:tracePt t="21355" x="5824538" y="4706938"/>
          <p14:tracePt t="21365" x="5740400" y="4724400"/>
          <p14:tracePt t="21371" x="5664200" y="4732338"/>
          <p14:tracePt t="21382" x="5588000" y="4732338"/>
          <p14:tracePt t="21387" x="5554663" y="4732338"/>
          <p14:tracePt t="21398" x="5494338" y="4732338"/>
          <p14:tracePt t="21403" x="5453063" y="4732338"/>
          <p14:tracePt t="21416" x="5410200" y="4732338"/>
          <p14:tracePt t="21420" x="5376863" y="4732338"/>
          <p14:tracePt t="21432" x="5351463" y="4732338"/>
          <p14:tracePt t="21436" x="5334000" y="4724400"/>
          <p14:tracePt t="21449" x="5316538" y="4724400"/>
          <p14:tracePt t="21508" x="5316538" y="4706938"/>
          <p14:tracePt t="21565" x="5316538" y="4691063"/>
          <p14:tracePt t="21574" x="5367338" y="4691063"/>
          <p14:tracePt t="21582" x="5392738" y="4673600"/>
          <p14:tracePt t="21590" x="5453063" y="4648200"/>
          <p14:tracePt t="21599" x="5529263" y="4630738"/>
          <p14:tracePt t="21606" x="5621338" y="4614863"/>
          <p14:tracePt t="21615" x="5707063" y="4614863"/>
          <p14:tracePt t="21622" x="5799138" y="4605338"/>
          <p14:tracePt t="21631" x="5884863" y="4605338"/>
          <p14:tracePt t="21639" x="5976938" y="4605338"/>
          <p14:tracePt t="21648" x="6019800" y="4605338"/>
          <p14:tracePt t="21655" x="6062663" y="4605338"/>
          <p14:tracePt t="21663" x="6113463" y="4605338"/>
          <p14:tracePt t="21671" x="6138863" y="4605338"/>
          <p14:tracePt t="21682" x="6172200" y="4605338"/>
          <p14:tracePt t="21688" x="6189663" y="4605338"/>
          <p14:tracePt t="21704" x="6197600" y="4605338"/>
          <p14:tracePt t="21761" x="6189663" y="4605338"/>
          <p14:tracePt t="21769" x="6172200" y="4589463"/>
          <p14:tracePt t="21777" x="6154738" y="4589463"/>
          <p14:tracePt t="21785" x="6138863" y="4589463"/>
          <p14:tracePt t="21793" x="6129338" y="4589463"/>
          <p14:tracePt t="21801" x="6113463" y="4572000"/>
          <p14:tracePt t="21809" x="6096000" y="4572000"/>
          <p14:tracePt t="21825" x="6078538" y="4572000"/>
          <p14:tracePt t="21915" x="6096000" y="4572000"/>
          <p14:tracePt t="21939" x="6113463" y="4572000"/>
          <p14:tracePt t="22012" x="6078538" y="4572000"/>
          <p14:tracePt t="22021" x="6062663" y="4572000"/>
          <p14:tracePt t="22029" x="6053138" y="4572000"/>
          <p14:tracePt t="22037" x="6019800" y="4572000"/>
          <p14:tracePt t="22045" x="6002338" y="4572000"/>
          <p14:tracePt t="22053" x="5994400" y="4572000"/>
          <p14:tracePt t="22062" x="5976938" y="4572000"/>
          <p14:tracePt t="22069" x="5961063" y="4572000"/>
          <p14:tracePt t="22207" x="5976938" y="4572000"/>
          <p14:tracePt t="22215" x="6002338" y="4572000"/>
          <p14:tracePt t="22224" x="6037263" y="4572000"/>
          <p14:tracePt t="22232" x="6078538" y="4572000"/>
          <p14:tracePt t="22240" x="6129338" y="4572000"/>
          <p14:tracePt t="22248" x="6189663" y="4572000"/>
          <p14:tracePt t="22256" x="6230938" y="4572000"/>
          <p14:tracePt t="22264" x="6273800" y="4572000"/>
          <p14:tracePt t="22272" x="6316663" y="4572000"/>
          <p14:tracePt t="22280" x="6367463" y="4572000"/>
          <p14:tracePt t="22289" x="6408738" y="4572000"/>
          <p14:tracePt t="22297" x="6451600" y="4572000"/>
          <p14:tracePt t="22305" x="6502400" y="4572000"/>
          <p14:tracePt t="22313" x="6545263" y="4572000"/>
          <p14:tracePt t="22321" x="6570663" y="4572000"/>
          <p14:tracePt t="22329" x="6604000" y="4589463"/>
          <p14:tracePt t="22337" x="6637338" y="4589463"/>
          <p14:tracePt t="22345" x="6646863" y="4589463"/>
          <p14:tracePt t="22353" x="6662738" y="4589463"/>
          <p14:tracePt t="22361" x="6680200" y="4589463"/>
          <p14:tracePt t="22370" x="6697663" y="4589463"/>
          <p14:tracePt t="22387" x="6705600" y="4589463"/>
          <p14:tracePt t="22419" x="6723063" y="4589463"/>
          <p14:tracePt t="26996" x="6723063" y="4572000"/>
          <p14:tracePt t="27004" x="6738938" y="4529138"/>
          <p14:tracePt t="27011" x="6764338" y="4470400"/>
          <p14:tracePt t="27020" x="6824663" y="4376738"/>
          <p14:tracePt t="27028" x="6900863" y="4275138"/>
          <p14:tracePt t="27037" x="6992938" y="4106863"/>
          <p14:tracePt t="27044" x="7154863" y="3827463"/>
          <p14:tracePt t="27052" x="7408863" y="3462338"/>
          <p14:tracePt t="27060" x="7662863" y="3014663"/>
          <p14:tracePt t="27069" x="7975600" y="2573338"/>
          <p14:tracePt t="27082" x="8280400" y="2108200"/>
          <p14:tracePt t="27086" x="8602663" y="1643063"/>
          <p14:tracePt t="27099" x="8890000" y="1211263"/>
          <p14:tracePt t="27106" x="9009063" y="1049338"/>
          <p14:tracePt t="27115" x="9220200" y="728663"/>
          <p14:tracePt t="27122" x="9296400" y="627063"/>
          <p14:tracePt t="27132" x="9440863" y="406400"/>
          <p14:tracePt t="27133" x="9558338" y="236538"/>
          <p14:tracePt t="27143" x="9652000" y="101600"/>
        </p14:tracePtLst>
      </p14:laserTraceLst>
    </p:ext>
  </p:extLs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10">
            <a:extLst>
              <a:ext uri="{FF2B5EF4-FFF2-40B4-BE49-F238E27FC236}">
                <a16:creationId xmlns:a16="http://schemas.microsoft.com/office/drawing/2014/main" id="{5EAE0C98-4816-6758-80A8-378B4188B33F}"/>
              </a:ext>
            </a:extLst>
          </p:cNvPr>
          <p:cNvSpPr>
            <a:spLocks noGrp="1"/>
          </p:cNvSpPr>
          <p:nvPr>
            <p:ph type="sldNum" sz="quarter" idx="12"/>
          </p:nvPr>
        </p:nvSpPr>
        <p:spPr/>
        <p:txBody>
          <a:bodyPr/>
          <a:lstStyle/>
          <a:p>
            <a:fld id="{EDFCBFFE-07E8-5C40-9442-7625F4194842}" type="slidenum">
              <a:rPr lang="en-US" smtClean="0"/>
              <a:t>15</a:t>
            </a:fld>
            <a:endParaRPr lang="en-US"/>
          </a:p>
        </p:txBody>
      </p:sp>
      <p:sp>
        <p:nvSpPr>
          <p:cNvPr id="48" name="Title 1">
            <a:extLst>
              <a:ext uri="{FF2B5EF4-FFF2-40B4-BE49-F238E27FC236}">
                <a16:creationId xmlns:a16="http://schemas.microsoft.com/office/drawing/2014/main" id="{73D37DB0-A79D-8EBE-5D3D-76701EF6BD8A}"/>
              </a:ext>
            </a:extLst>
          </p:cNvPr>
          <p:cNvSpPr txBox="1">
            <a:spLocks/>
          </p:cNvSpPr>
          <p:nvPr/>
        </p:nvSpPr>
        <p:spPr>
          <a:xfrm>
            <a:off x="117475" y="108366"/>
            <a:ext cx="3768726" cy="708134"/>
          </a:xfrm>
          <a:prstGeom prst="rect">
            <a:avLst/>
          </a:prstGeom>
          <a:solidFill>
            <a:schemeClr val="bg2">
              <a:lumMod val="90000"/>
            </a:schemeClr>
          </a:solidFill>
        </p:spPr>
        <p:txBody>
          <a:bodyPr vert="horz" lIns="0" tIns="365760" rIns="91440" bIns="2743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t>Main Theorem</a:t>
            </a:r>
          </a:p>
        </p:txBody>
      </p:sp>
      <p:sp>
        <p:nvSpPr>
          <p:cNvPr id="2" name="TextBox 1">
            <a:extLst>
              <a:ext uri="{FF2B5EF4-FFF2-40B4-BE49-F238E27FC236}">
                <a16:creationId xmlns:a16="http://schemas.microsoft.com/office/drawing/2014/main" id="{CF502A31-1A68-5FD6-837A-DB8568B650D6}"/>
              </a:ext>
            </a:extLst>
          </p:cNvPr>
          <p:cNvSpPr txBox="1"/>
          <p:nvPr/>
        </p:nvSpPr>
        <p:spPr>
          <a:xfrm>
            <a:off x="254822" y="377741"/>
            <a:ext cx="11303766" cy="4412725"/>
          </a:xfrm>
          <a:prstGeom prst="rect">
            <a:avLst/>
          </a:prstGeom>
          <a:noFill/>
          <a:ln w="53975">
            <a:noFill/>
            <a:prstDash val="solid"/>
          </a:ln>
        </p:spPr>
        <p:txBody>
          <a:bodyPr wrap="square" tIns="274320" rtlCol="0">
            <a:noAutofit/>
          </a:bodyPr>
          <a:lstStyle/>
          <a:p>
            <a:pPr marL="342900" indent="-342900">
              <a:buFont typeface="Arial" panose="020B0604020202020204" pitchFamily="34" charset="0"/>
              <a:buChar char="•"/>
            </a:pPr>
            <a:endParaRPr lang="en-US" sz="2400" dirty="0">
              <a:latin typeface="+mj-lt"/>
            </a:endParaRPr>
          </a:p>
          <a:p>
            <a:pPr marL="342900" indent="-342900">
              <a:buFont typeface="Arial" panose="020B0604020202020204" pitchFamily="34" charset="0"/>
              <a:buChar char="•"/>
            </a:pPr>
            <a:r>
              <a:rPr lang="en-US" sz="2400" dirty="0">
                <a:latin typeface="+mj-lt"/>
              </a:rPr>
              <a:t>Accuracy – prove that the functional model is correct with respect to the high-level spec. : </a:t>
            </a:r>
            <a:r>
              <a:rPr lang="en-US" dirty="0" err="1">
                <a:latin typeface="Courier" pitchFamily="2" charset="0"/>
              </a:rPr>
              <a:t>accurate_harmonic_oscillator</a:t>
            </a:r>
            <a:r>
              <a:rPr lang="en-US" dirty="0">
                <a:latin typeface="Courier" pitchFamily="2" charset="0"/>
              </a:rPr>
              <a:t> </a:t>
            </a:r>
            <a:r>
              <a:rPr lang="en-US" sz="2000" dirty="0">
                <a:latin typeface="Courier" pitchFamily="2" charset="0"/>
              </a:rPr>
              <a:t>= </a:t>
            </a:r>
            <a:r>
              <a:rPr lang="en-US" dirty="0">
                <a:latin typeface="Courier" pitchFamily="2" charset="0"/>
              </a:rPr>
              <a:t>true</a:t>
            </a:r>
            <a:r>
              <a:rPr lang="en-US" sz="2000" dirty="0">
                <a:latin typeface="Courier" pitchFamily="2" charset="0"/>
              </a:rPr>
              <a:t> </a:t>
            </a:r>
            <a:r>
              <a:rPr lang="en-US" sz="2400" dirty="0">
                <a:latin typeface="+mj-lt"/>
              </a:rPr>
              <a:t>with  </a:t>
            </a:r>
            <a:r>
              <a:rPr lang="en-US" sz="2000" dirty="0">
                <a:latin typeface="Courier" pitchFamily="2" charset="0"/>
              </a:rPr>
              <a:t>acc=0.038 </a:t>
            </a:r>
            <a:r>
              <a:rPr lang="en-US" sz="2400" dirty="0">
                <a:latin typeface="+mj-lt"/>
              </a:rPr>
              <a:t>after </a:t>
            </a:r>
            <a:r>
              <a:rPr lang="en-US" sz="2000" dirty="0">
                <a:latin typeface="Courier" pitchFamily="2" charset="0"/>
              </a:rPr>
              <a:t>1e3 </a:t>
            </a:r>
            <a:r>
              <a:rPr lang="en-US" sz="2400" dirty="0">
                <a:latin typeface="+mj-lt"/>
              </a:rPr>
              <a:t>steps.</a:t>
            </a:r>
          </a:p>
          <a:p>
            <a:pPr marL="342900" indent="-342900">
              <a:buFont typeface="Arial" panose="020B0604020202020204" pitchFamily="34" charset="0"/>
              <a:buChar char="•"/>
            </a:pPr>
            <a:endParaRPr lang="en-US" sz="2400" dirty="0">
              <a:latin typeface="+mj-lt"/>
            </a:endParaRPr>
          </a:p>
          <a:p>
            <a:pPr marL="342900" indent="-342900">
              <a:buFont typeface="Arial" panose="020B0604020202020204" pitchFamily="34" charset="0"/>
              <a:buChar char="•"/>
            </a:pPr>
            <a:endParaRPr lang="en-US" sz="2400" dirty="0">
              <a:latin typeface="+mj-lt"/>
            </a:endParaRPr>
          </a:p>
          <a:p>
            <a:pPr marL="342900" indent="-342900">
              <a:buFont typeface="Arial" panose="020B0604020202020204" pitchFamily="34" charset="0"/>
              <a:buChar char="•"/>
            </a:pPr>
            <a:endParaRPr lang="en-US" sz="2400" dirty="0">
              <a:latin typeface="+mj-lt"/>
            </a:endParaRPr>
          </a:p>
          <a:p>
            <a:pPr marL="342900" indent="-342900">
              <a:buFont typeface="Arial" panose="020B0604020202020204" pitchFamily="34" charset="0"/>
              <a:buChar char="•"/>
            </a:pPr>
            <a:endParaRPr lang="en-US" sz="2400" dirty="0">
              <a:latin typeface="+mj-lt"/>
            </a:endParaRPr>
          </a:p>
          <a:p>
            <a:pPr marL="342900" indent="-342900">
              <a:buFont typeface="Arial" panose="020B0604020202020204" pitchFamily="34" charset="0"/>
              <a:buChar char="•"/>
            </a:pPr>
            <a:endParaRPr lang="en-US" sz="2400" dirty="0">
              <a:latin typeface="+mj-lt"/>
            </a:endParaRPr>
          </a:p>
          <a:p>
            <a:endParaRPr lang="en-US" sz="2400" dirty="0">
              <a:latin typeface="+mj-lt"/>
            </a:endParaRPr>
          </a:p>
          <a:p>
            <a:pPr marL="342900" indent="-342900">
              <a:buFont typeface="Arial" panose="020B0604020202020204" pitchFamily="34" charset="0"/>
              <a:buChar char="•"/>
            </a:pPr>
            <a:endParaRPr lang="en-US" sz="2400" dirty="0">
              <a:latin typeface="Courier" pitchFamily="2" charset="0"/>
            </a:endParaRPr>
          </a:p>
          <a:p>
            <a:pPr marL="285750" indent="-285750">
              <a:buFont typeface="Arial" panose="020B0604020202020204" pitchFamily="34" charset="0"/>
              <a:buChar char="•"/>
            </a:pPr>
            <a:endParaRPr lang="en-US" sz="2400" dirty="0">
              <a:latin typeface="Courier" pitchFamily="2" charset="0"/>
            </a:endParaRPr>
          </a:p>
          <a:p>
            <a:pPr marL="285750" indent="-285750">
              <a:buFont typeface="Arial" panose="020B0604020202020204" pitchFamily="34" charset="0"/>
              <a:buChar char="•"/>
            </a:pPr>
            <a:endParaRPr lang="en-US" sz="2400" dirty="0">
              <a:latin typeface="+mj-lt"/>
            </a:endParaRPr>
          </a:p>
          <a:p>
            <a:pPr marL="285750" indent="-285750">
              <a:buFont typeface="Arial" panose="020B0604020202020204" pitchFamily="34" charset="0"/>
              <a:buChar char="•"/>
            </a:pPr>
            <a:endParaRPr lang="en-US" sz="2400" dirty="0">
              <a:latin typeface="+mj-lt"/>
            </a:endParaRPr>
          </a:p>
          <a:p>
            <a:pPr marL="285750" indent="-285750">
              <a:buFont typeface="Arial" panose="020B0604020202020204" pitchFamily="34" charset="0"/>
              <a:buChar char="•"/>
            </a:pPr>
            <a:endParaRPr lang="en-US" sz="2400" dirty="0">
              <a:latin typeface="+mj-lt"/>
            </a:endParaRPr>
          </a:p>
          <a:p>
            <a:pPr marL="285750" indent="-285750">
              <a:buFont typeface="Arial" panose="020B0604020202020204" pitchFamily="34" charset="0"/>
              <a:buChar char="•"/>
            </a:pPr>
            <a:endParaRPr lang="en-US" sz="2400" dirty="0">
              <a:latin typeface="+mj-lt"/>
            </a:endParaRPr>
          </a:p>
          <a:p>
            <a:endParaRPr lang="en-US" sz="2400" dirty="0">
              <a:latin typeface="+mj-lt"/>
            </a:endParaRPr>
          </a:p>
        </p:txBody>
      </p:sp>
      <p:grpSp>
        <p:nvGrpSpPr>
          <p:cNvPr id="6" name="Group 5">
            <a:extLst>
              <a:ext uri="{FF2B5EF4-FFF2-40B4-BE49-F238E27FC236}">
                <a16:creationId xmlns:a16="http://schemas.microsoft.com/office/drawing/2014/main" id="{EF9EDFBA-3560-065F-4756-FA8221686768}"/>
              </a:ext>
            </a:extLst>
          </p:cNvPr>
          <p:cNvGrpSpPr/>
          <p:nvPr/>
        </p:nvGrpSpPr>
        <p:grpSpPr>
          <a:xfrm>
            <a:off x="1233565" y="1901299"/>
            <a:ext cx="8831929" cy="1646256"/>
            <a:chOff x="254822" y="5184726"/>
            <a:chExt cx="8303391" cy="1415866"/>
          </a:xfrm>
        </p:grpSpPr>
        <p:sp>
          <p:nvSpPr>
            <p:cNvPr id="10" name="TextBox 9">
              <a:extLst>
                <a:ext uri="{FF2B5EF4-FFF2-40B4-BE49-F238E27FC236}">
                  <a16:creationId xmlns:a16="http://schemas.microsoft.com/office/drawing/2014/main" id="{B24C3E70-027A-FC71-295A-8A5F453FDA27}"/>
                </a:ext>
              </a:extLst>
            </p:cNvPr>
            <p:cNvSpPr txBox="1"/>
            <p:nvPr/>
          </p:nvSpPr>
          <p:spPr>
            <a:xfrm>
              <a:off x="254822" y="5184726"/>
              <a:ext cx="8303391" cy="1415866"/>
            </a:xfrm>
            <a:prstGeom prst="rect">
              <a:avLst/>
            </a:prstGeom>
            <a:solidFill>
              <a:schemeClr val="bg2">
                <a:lumMod val="90000"/>
              </a:schemeClr>
            </a:solidFill>
            <a:effectLst>
              <a:outerShdw blurRad="50800" dist="38100" dir="2700000" algn="tl" rotWithShape="0">
                <a:prstClr val="black">
                  <a:alpha val="40000"/>
                </a:prstClr>
              </a:outerShdw>
            </a:effectLst>
          </p:spPr>
          <p:txBody>
            <a:bodyPr wrap="square" lIns="253218" tIns="126609" rIns="253218" bIns="126609" rtlCol="0">
              <a:noAutofit/>
            </a:bodyPr>
            <a:lstStyle/>
            <a:p>
              <a:pPr algn="ctr"/>
              <a:endParaRPr lang="en-US" sz="2800" dirty="0"/>
            </a:p>
          </p:txBody>
        </p:sp>
        <p:pic>
          <p:nvPicPr>
            <p:cNvPr id="5" name="Picture 4" descr="Text, letter&#10;&#10;Description automatically generated">
              <a:extLst>
                <a:ext uri="{FF2B5EF4-FFF2-40B4-BE49-F238E27FC236}">
                  <a16:creationId xmlns:a16="http://schemas.microsoft.com/office/drawing/2014/main" id="{D5752ABB-6044-8273-4496-B21573CB82E5}"/>
                </a:ext>
              </a:extLst>
            </p:cNvPr>
            <p:cNvPicPr>
              <a:picLocks noChangeAspect="1"/>
            </p:cNvPicPr>
            <p:nvPr/>
          </p:nvPicPr>
          <p:blipFill>
            <a:blip r:embed="rId5"/>
            <a:stretch>
              <a:fillRect/>
            </a:stretch>
          </p:blipFill>
          <p:spPr>
            <a:xfrm>
              <a:off x="378043" y="5314809"/>
              <a:ext cx="8026400" cy="1155700"/>
            </a:xfrm>
            <a:prstGeom prst="rect">
              <a:avLst/>
            </a:prstGeom>
          </p:spPr>
        </p:pic>
      </p:grpSp>
      <p:pic>
        <p:nvPicPr>
          <p:cNvPr id="19" name="Audio 18">
            <a:hlinkClick r:id="" action="ppaction://media"/>
            <a:extLst>
              <a:ext uri="{FF2B5EF4-FFF2-40B4-BE49-F238E27FC236}">
                <a16:creationId xmlns:a16="http://schemas.microsoft.com/office/drawing/2014/main" id="{9422C89B-4C85-7A14-A5B3-5C3009F8006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422809054"/>
      </p:ext>
    </p:extLst>
  </p:cSld>
  <p:clrMapOvr>
    <a:masterClrMapping/>
  </p:clrMapOvr>
  <mc:AlternateContent xmlns:mc="http://schemas.openxmlformats.org/markup-compatibility/2006" xmlns:p14="http://schemas.microsoft.com/office/powerpoint/2010/main">
    <mc:Choice Requires="p14">
      <p:transition spd="slow" p14:dur="2000" advTm="41210"/>
    </mc:Choice>
    <mc:Fallback xmlns="">
      <p:transition spd="slow" advTm="4121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9"/>
                </p:tgtEl>
              </p:cMediaNode>
            </p:audio>
          </p:childTnLst>
        </p:cTn>
      </p:par>
    </p:tnLst>
  </p:timing>
  <p:extLst>
    <p:ext uri="{3A86A75C-4F4B-4683-9AE1-C65F6400EC91}">
      <p14:laserTraceLst xmlns:p14="http://schemas.microsoft.com/office/powerpoint/2010/main">
        <p14:tracePtLst>
          <p14:tracePt t="1594" x="4859338" y="3810000"/>
          <p14:tracePt t="1600" x="4843463" y="3810000"/>
          <p14:tracePt t="1608" x="4826000" y="3810000"/>
          <p14:tracePt t="1616" x="4808538" y="3810000"/>
          <p14:tracePt t="1625" x="4792663" y="3810000"/>
          <p14:tracePt t="1633" x="4783138" y="3810000"/>
          <p14:tracePt t="1641" x="4767263" y="3827463"/>
          <p14:tracePt t="1649" x="4732338" y="3827463"/>
          <p14:tracePt t="1657" x="4724400" y="3827463"/>
          <p14:tracePt t="1665" x="4665663" y="3827463"/>
          <p14:tracePt t="1674" x="4630738" y="3827463"/>
          <p14:tracePt t="1681" x="4572000" y="3827463"/>
          <p14:tracePt t="1689" x="4513263" y="3827463"/>
          <p14:tracePt t="1698" x="4452938" y="3827463"/>
          <p14:tracePt t="1706" x="4394200" y="3827463"/>
          <p14:tracePt t="1714" x="4318000" y="3827463"/>
          <p14:tracePt t="1722" x="4284663" y="3827463"/>
          <p14:tracePt t="1730" x="4198938" y="3827463"/>
          <p14:tracePt t="1738" x="4165600" y="3827463"/>
          <p14:tracePt t="1747" x="4122738" y="3827463"/>
          <p14:tracePt t="1755" x="4097338" y="3827463"/>
          <p14:tracePt t="1763" x="4046538" y="3827463"/>
          <p14:tracePt t="1771" x="4030663" y="3827463"/>
          <p14:tracePt t="1780" x="4005263" y="3827463"/>
          <p14:tracePt t="1787" x="3987800" y="3827463"/>
          <p14:tracePt t="1797" x="3970338" y="3827463"/>
          <p14:tracePt t="1803" x="3962400" y="3827463"/>
          <p14:tracePt t="1827" x="3944938" y="3810000"/>
          <p14:tracePt t="1884" x="3929063" y="3810000"/>
          <p14:tracePt t="1900" x="3911600" y="3810000"/>
          <p14:tracePt t="1909" x="3911600" y="3792538"/>
          <p14:tracePt t="1917" x="3886200" y="3792538"/>
          <p14:tracePt t="1925" x="3852863" y="3776663"/>
          <p14:tracePt t="1933" x="3810000" y="3751263"/>
          <p14:tracePt t="1941" x="3733800" y="3708400"/>
          <p14:tracePt t="1949" x="3632200" y="3649663"/>
          <p14:tracePt t="1958" x="3522663" y="3598863"/>
          <p14:tracePt t="1966" x="3462338" y="3556000"/>
          <p14:tracePt t="1974" x="3344863" y="3497263"/>
          <p14:tracePt t="1982" x="3243263" y="3436938"/>
          <p14:tracePt t="1990" x="3106738" y="3378200"/>
          <p14:tracePt t="1998" x="2989263" y="3335338"/>
          <p14:tracePt t="2006" x="2870200" y="3268663"/>
          <p14:tracePt t="2014" x="2776538" y="3225800"/>
          <p14:tracePt t="2022" x="2717800" y="3182938"/>
          <p14:tracePt t="2031" x="2641600" y="3141663"/>
          <p14:tracePt t="2039" x="2633663" y="3124200"/>
          <p14:tracePt t="2047" x="2582863" y="3081338"/>
          <p14:tracePt t="2055" x="2557463" y="3030538"/>
          <p14:tracePt t="2063" x="2540000" y="3014663"/>
          <p14:tracePt t="2071" x="2522538" y="2954338"/>
          <p14:tracePt t="2080" x="2522538" y="2913063"/>
          <p14:tracePt t="2087" x="2522538" y="2887663"/>
          <p14:tracePt t="2096" x="2522538" y="2836863"/>
          <p14:tracePt t="2104" x="2522538" y="2794000"/>
          <p14:tracePt t="2113" x="2522538" y="2760663"/>
          <p14:tracePt t="2120" x="2540000" y="2735263"/>
          <p14:tracePt t="2128" x="2557463" y="2700338"/>
          <p14:tracePt t="2136" x="2573338" y="2674938"/>
          <p14:tracePt t="2144" x="2582863" y="2641600"/>
          <p14:tracePt t="2152" x="2598738" y="2616200"/>
          <p14:tracePt t="2163" x="2616200" y="2582863"/>
          <p14:tracePt t="2169" x="2633663" y="2573338"/>
          <p14:tracePt t="2177" x="2641600" y="2540000"/>
          <p14:tracePt t="2185" x="2659063" y="2522538"/>
          <p14:tracePt t="2193" x="2674938" y="2497138"/>
          <p14:tracePt t="2201" x="2674938" y="2481263"/>
          <p14:tracePt t="2209" x="2692400" y="2481263"/>
          <p14:tracePt t="2217" x="2700338" y="2463800"/>
          <p14:tracePt t="2233" x="2700338" y="2446338"/>
          <p14:tracePt t="2250" x="2717800" y="2446338"/>
          <p14:tracePt t="2583" x="2717800" y="2438400"/>
          <p14:tracePt t="2591" x="2700338" y="2438400"/>
          <p14:tracePt t="2600" x="2674938" y="2420938"/>
          <p14:tracePt t="2607" x="2633663" y="2387600"/>
          <p14:tracePt t="2615" x="2582863" y="2362200"/>
          <p14:tracePt t="2624" x="2522538" y="2319338"/>
          <p14:tracePt t="2632" x="2405063" y="2227263"/>
          <p14:tracePt t="2640" x="2303463" y="2151063"/>
          <p14:tracePt t="2648" x="2192338" y="2074863"/>
          <p14:tracePt t="2656" x="2133600" y="2032000"/>
          <p14:tracePt t="2664" x="2032000" y="1973263"/>
          <p14:tracePt t="2672" x="1912938" y="1912938"/>
          <p14:tracePt t="2680" x="1820863" y="1871663"/>
          <p14:tracePt t="2689" x="1735138" y="1836738"/>
          <p14:tracePt t="2697" x="1701800" y="1820863"/>
          <p14:tracePt t="2705" x="1643063" y="1811338"/>
          <p14:tracePt t="2713" x="1582738" y="1795463"/>
          <p14:tracePt t="2721" x="1557338" y="1795463"/>
          <p14:tracePt t="2729" x="1524000" y="1795463"/>
          <p14:tracePt t="2737" x="1506538" y="1795463"/>
          <p14:tracePt t="2754" x="1490663" y="1795463"/>
          <p14:tracePt t="2859" x="1490663" y="1778000"/>
          <p14:tracePt t="2883" x="1481138" y="1760538"/>
          <p14:tracePt t="2892" x="1481138" y="1744663"/>
          <p14:tracePt t="2900" x="1481138" y="1735138"/>
          <p14:tracePt t="2908" x="1465263" y="1719263"/>
          <p14:tracePt t="2916" x="1465263" y="1684338"/>
          <p14:tracePt t="2924" x="1465263" y="1658938"/>
          <p14:tracePt t="2932" x="1465263" y="1625600"/>
          <p14:tracePt t="2940" x="1465263" y="1600200"/>
          <p14:tracePt t="2949" x="1465263" y="1566863"/>
          <p14:tracePt t="2957" x="1465263" y="1541463"/>
          <p14:tracePt t="2965" x="1465263" y="1524000"/>
          <p14:tracePt t="2973" x="1465263" y="1506538"/>
          <p14:tracePt t="2981" x="1465263" y="1490663"/>
          <p14:tracePt t="2989" x="1465263" y="1481138"/>
          <p14:tracePt t="3005" x="1465263" y="1465263"/>
          <p14:tracePt t="3021" x="1465263" y="1447800"/>
          <p14:tracePt t="3038" x="1465263" y="1430338"/>
          <p14:tracePt t="3078" x="1465263" y="1422400"/>
          <p14:tracePt t="3088" x="1447800" y="1422400"/>
          <p14:tracePt t="4947" x="1447800" y="1430338"/>
          <p14:tracePt t="4955" x="1465263" y="1465263"/>
          <p14:tracePt t="4964" x="1481138" y="1490663"/>
          <p14:tracePt t="4971" x="1490663" y="1524000"/>
          <p14:tracePt t="4979" x="1506538" y="1566863"/>
          <p14:tracePt t="4987" x="1541463" y="1617663"/>
          <p14:tracePt t="4996" x="1557338" y="1658938"/>
          <p14:tracePt t="5006" x="1582738" y="1719263"/>
          <p14:tracePt t="5014" x="1617663" y="1760538"/>
          <p14:tracePt t="5020" x="1643063" y="1820863"/>
          <p14:tracePt t="5031" x="1676400" y="1871663"/>
          <p14:tracePt t="5039" x="1684338" y="1930400"/>
          <p14:tracePt t="5048" x="1735138" y="1973263"/>
          <p14:tracePt t="5058" x="1744663" y="2032000"/>
          <p14:tracePt t="5066" x="1795463" y="2074863"/>
          <p14:tracePt t="5079" x="1836738" y="2133600"/>
          <p14:tracePt t="5086" x="1871663" y="2184400"/>
          <p14:tracePt t="5095" x="1897063" y="2209800"/>
          <p14:tracePt t="5106" x="1930400" y="2243138"/>
          <p14:tracePt t="5114" x="1938338" y="2268538"/>
          <p14:tracePt t="5121" x="1989138" y="2303463"/>
          <p14:tracePt t="5131" x="2014538" y="2319338"/>
          <p14:tracePt t="5137" x="2065338" y="2344738"/>
          <p14:tracePt t="5148" x="2090738" y="2362200"/>
          <p14:tracePt t="5154" x="2133600" y="2379663"/>
          <p14:tracePt t="5165" x="2192338" y="2405063"/>
          <p14:tracePt t="5169" x="2252663" y="2420938"/>
          <p14:tracePt t="5181" x="2319338" y="2438400"/>
          <p14:tracePt t="5185" x="2387600" y="2446338"/>
          <p14:tracePt t="5198" x="2446338" y="2463800"/>
          <p14:tracePt t="5203" x="2540000" y="2481263"/>
          <p14:tracePt t="5217" x="2692400" y="2506663"/>
          <p14:tracePt t="5223" x="2751138" y="2522538"/>
          <p14:tracePt t="5233" x="2811463" y="2522538"/>
          <p14:tracePt t="5239" x="2887663" y="2522538"/>
          <p14:tracePt t="5248" x="2913063" y="2540000"/>
          <p14:tracePt t="5256" x="2954338" y="2540000"/>
          <p14:tracePt t="5264" x="3005138" y="2557463"/>
          <p14:tracePt t="5272" x="3030538" y="2557463"/>
          <p14:tracePt t="5281" x="3065463" y="2557463"/>
          <p14:tracePt t="5288" x="3090863" y="2573338"/>
          <p14:tracePt t="5298" x="3124200" y="2573338"/>
          <p14:tracePt t="5304" x="3141663" y="2573338"/>
          <p14:tracePt t="5314" x="3149600" y="2573338"/>
          <p14:tracePt t="5320" x="3167063" y="2573338"/>
          <p14:tracePt t="5331" x="3182938" y="2573338"/>
          <p14:tracePt t="5345" x="3200400" y="2573338"/>
          <p14:tracePt t="5377" x="3208338" y="2573338"/>
          <p14:tracePt t="5410" x="3225800" y="2573338"/>
          <p14:tracePt t="5418" x="3225800" y="2557463"/>
          <p14:tracePt t="5442" x="3243263" y="2540000"/>
          <p14:tracePt t="5474" x="3259138" y="2522538"/>
          <p14:tracePt t="5515" x="3268663" y="2506663"/>
          <p14:tracePt t="5548" x="3268663" y="2497138"/>
          <p14:tracePt t="5558" x="3284538" y="2497138"/>
          <p14:tracePt t="5565" x="3284538" y="2481263"/>
          <p14:tracePt t="5582" x="3284538" y="2463800"/>
          <p14:tracePt t="5588" x="3302000" y="2463800"/>
          <p14:tracePt t="5613" x="3302000" y="2446338"/>
          <p14:tracePt t="5621" x="3319463" y="2446338"/>
          <p14:tracePt t="5653" x="3335338" y="2446338"/>
          <p14:tracePt t="5711" x="3335338" y="2438400"/>
          <p14:tracePt t="12744" x="3360738" y="2438400"/>
          <p14:tracePt t="12745" x="3395663" y="2438400"/>
          <p14:tracePt t="12829" x="3733800" y="2438400"/>
          <p14:tracePt t="12829" x="4275138" y="2481263"/>
          <p14:tracePt t="12830" x="4376738" y="2506663"/>
          <p14:tracePt t="12873" x="4691063" y="2641600"/>
          <p14:tracePt t="12874" x="4767263" y="2674938"/>
          <p14:tracePt t="12957" x="5021263" y="2776538"/>
          <p14:tracePt t="12958" x="5199063" y="2887663"/>
          <p14:tracePt t="13003" x="5291138" y="2954338"/>
          <p14:tracePt t="13095" x="5367338" y="2989263"/>
          <p14:tracePt t="13095" x="5410200" y="2989263"/>
          <p14:tracePt t="13140" x="5453063" y="2989263"/>
          <p14:tracePt t="13230" x="5511800" y="2989263"/>
          <p14:tracePt t="13230" x="5529263" y="2989263"/>
          <p14:tracePt t="17826" x="5554663" y="2971800"/>
          <p14:tracePt t="17832" x="5605463" y="2971800"/>
          <p14:tracePt t="17842" x="5646738" y="2946400"/>
          <p14:tracePt t="17848" x="5689600" y="2928938"/>
          <p14:tracePt t="17859" x="5740400" y="2913063"/>
          <p14:tracePt t="17863" x="5783263" y="2895600"/>
          <p14:tracePt t="17876" x="5842000" y="2887663"/>
          <p14:tracePt t="17879" x="5935663" y="2836863"/>
          <p14:tracePt t="17892" x="6129338" y="2776538"/>
          <p14:tracePt t="17896" x="6248400" y="2735263"/>
          <p14:tracePt t="17909" x="6367463" y="2692400"/>
          <p14:tracePt t="17915" x="6510338" y="2633663"/>
          <p14:tracePt t="17926" x="6646863" y="2582863"/>
          <p14:tracePt t="17931" x="6799263" y="2522538"/>
          <p14:tracePt t="17943" x="6959600" y="2463800"/>
          <p14:tracePt t="17948" x="7035800" y="2446338"/>
          <p14:tracePt t="17960" x="7188200" y="2387600"/>
          <p14:tracePt t="17965" x="7307263" y="2362200"/>
          <p14:tracePt t="17976" x="7442200" y="2328863"/>
          <p14:tracePt t="17980" x="7561263" y="2303463"/>
          <p14:tracePt t="17993" x="7653338" y="2286000"/>
          <p14:tracePt t="17994" x="7754938" y="2252663"/>
          <p14:tracePt t="18001" x="7840663" y="2252663"/>
          <p14:tracePt t="18010" x="7916863" y="2243138"/>
          <p14:tracePt t="18018" x="7993063" y="2227263"/>
          <p14:tracePt t="18026" x="8034338" y="2209800"/>
          <p14:tracePt t="18034" x="8094663" y="2192338"/>
          <p14:tracePt t="18043" x="8170863" y="2184400"/>
          <p14:tracePt t="18050" x="8229600" y="2151063"/>
          <p14:tracePt t="18060" x="8288338" y="2125663"/>
          <p14:tracePt t="18066" x="8364538" y="2090738"/>
          <p14:tracePt t="18076" x="8424863" y="2065338"/>
          <p14:tracePt t="18082" x="8483600" y="2049463"/>
          <p14:tracePt t="18093" x="8542338" y="2032000"/>
          <p14:tracePt t="18099" x="8602663" y="1998663"/>
          <p14:tracePt t="18109" x="8618538" y="1998663"/>
          <p14:tracePt t="18115" x="8669338" y="1989138"/>
          <p14:tracePt t="18126" x="8712200" y="1989138"/>
          <p14:tracePt t="18131" x="8755063" y="1973263"/>
          <p14:tracePt t="18143" x="8788400" y="1973263"/>
          <p14:tracePt t="18148" x="8813800" y="1955800"/>
          <p14:tracePt t="18159" x="8847138" y="1955800"/>
          <p14:tracePt t="18164" x="8856663" y="1955800"/>
          <p14:tracePt t="18176" x="8872538" y="1955800"/>
          <p14:tracePt t="18180" x="8890000" y="1955800"/>
          <p14:tracePt t="18193" x="8907463" y="1955800"/>
          <p14:tracePt t="18197" x="8923338" y="1955800"/>
          <p14:tracePt t="18210" x="8932863" y="1955800"/>
          <p14:tracePt t="18230" x="8948738" y="1955800"/>
          <p14:tracePt t="18243" x="8966200" y="1955800"/>
          <p14:tracePt t="18248" x="8983663" y="1938338"/>
          <p14:tracePt t="18260" x="8991600" y="1938338"/>
          <p14:tracePt t="18264" x="9009063" y="1938338"/>
          <p14:tracePt t="18276" x="9024938" y="1938338"/>
          <p14:tracePt t="18280" x="9050338" y="1930400"/>
          <p14:tracePt t="18293" x="9085263" y="1930400"/>
          <p14:tracePt t="18295" x="9110663" y="1912938"/>
          <p14:tracePt t="18302" x="9126538" y="1912938"/>
          <p14:tracePt t="18310" x="9161463" y="1912938"/>
          <p14:tracePt t="18318" x="9186863" y="1912938"/>
          <p14:tracePt t="18326" x="9202738" y="1897063"/>
          <p14:tracePt t="18343" x="9220200" y="1897063"/>
          <p14:tracePt t="18350" x="9237663" y="1897063"/>
          <p14:tracePt t="18359" x="9245600" y="1897063"/>
          <p14:tracePt t="18367" x="9263063" y="1897063"/>
          <p14:tracePt t="18375" x="9278938" y="1897063"/>
          <p14:tracePt t="18383" x="9296400" y="1897063"/>
          <p14:tracePt t="18392" x="9304338" y="1897063"/>
          <p14:tracePt t="18399" x="9321800" y="1879600"/>
          <p14:tracePt t="18407" x="9355138" y="1879600"/>
          <p14:tracePt t="18415" x="9380538" y="1871663"/>
          <p14:tracePt t="18426" x="9398000" y="1871663"/>
          <p14:tracePt t="18432" x="9431338" y="1854200"/>
          <p14:tracePt t="18440" x="9456738" y="1854200"/>
          <p14:tracePt t="18448" x="9474200" y="1836738"/>
          <p14:tracePt t="18456" x="9499600" y="1836738"/>
          <p14:tracePt t="18464" x="9517063" y="1820863"/>
          <p14:tracePt t="18472" x="9532938" y="1820863"/>
          <p14:tracePt t="18481" x="9550400" y="1820863"/>
          <p14:tracePt t="18489" x="9558338" y="1820863"/>
          <p14:tracePt t="18497" x="9558338" y="1811338"/>
          <p14:tracePt t="18505" x="9575800" y="1811338"/>
          <p14:tracePt t="18529" x="9593263" y="1811338"/>
          <p14:tracePt t="21635" x="9575800" y="1811338"/>
          <p14:tracePt t="21649" x="9550400" y="1811338"/>
          <p14:tracePt t="21650" x="9517063" y="1811338"/>
          <p14:tracePt t="21655" x="9456738" y="1820863"/>
          <p14:tracePt t="21665" x="9415463" y="1820863"/>
          <p14:tracePt t="21671" x="9355138" y="1836738"/>
          <p14:tracePt t="21681" x="9296400" y="1836738"/>
          <p14:tracePt t="21692" x="9177338" y="1854200"/>
          <p14:tracePt t="21698" x="9042400" y="1871663"/>
          <p14:tracePt t="21704" x="8872538" y="1879600"/>
          <p14:tracePt t="21715" x="8712200" y="1912938"/>
          <p14:tracePt t="21720" x="8534400" y="1930400"/>
          <p14:tracePt t="21731" x="8348663" y="1938338"/>
          <p14:tracePt t="21736" x="8161338" y="1973263"/>
          <p14:tracePt t="21748" x="8069263" y="1973263"/>
          <p14:tracePt t="21753" x="7916863" y="1998663"/>
          <p14:tracePt t="21764" x="7772400" y="2014538"/>
          <p14:tracePt t="21769" x="7637463" y="2032000"/>
          <p14:tracePt t="21781" x="7500938" y="2049463"/>
          <p14:tracePt t="21787" x="7399338" y="2065338"/>
          <p14:tracePt t="21798" x="7289800" y="2074863"/>
          <p14:tracePt t="21802" x="7205663" y="2090738"/>
          <p14:tracePt t="21815" x="7129463" y="2108200"/>
          <p14:tracePt t="21821" x="7078663" y="2125663"/>
          <p14:tracePt t="21831" x="6992938" y="2133600"/>
          <p14:tracePt t="21836" x="6951663" y="2151063"/>
          <p14:tracePt t="21848" x="6875463" y="2184400"/>
          <p14:tracePt t="21853" x="6824663" y="2192338"/>
          <p14:tracePt t="21865" x="6756400" y="2243138"/>
          <p14:tracePt t="21870" x="6697663" y="2268538"/>
          <p14:tracePt t="21882" x="6604000" y="2328863"/>
          <p14:tracePt t="21886" x="6527800" y="2379663"/>
          <p14:tracePt t="21899" x="6443663" y="2420938"/>
          <p14:tracePt t="21900" x="6350000" y="2463800"/>
          <p14:tracePt t="21907" x="6256338" y="2506663"/>
          <p14:tracePt t="21916" x="6154738" y="2557463"/>
          <p14:tracePt t="21923" x="6053138" y="2598738"/>
          <p14:tracePt t="21932" x="5943600" y="2633663"/>
          <p14:tracePt t="21939" x="5859463" y="2674938"/>
          <p14:tracePt t="21948" x="5748338" y="2700338"/>
          <p14:tracePt t="21956" x="5681663" y="2735263"/>
          <p14:tracePt t="21965" x="5588000" y="2760663"/>
          <p14:tracePt t="21972" x="5511800" y="2794000"/>
          <p14:tracePt t="21981" x="5427663" y="2827338"/>
          <p14:tracePt t="21988" x="5367338" y="2836863"/>
          <p14:tracePt t="21998" x="5316538" y="2870200"/>
          <p14:tracePt t="22005" x="5291138" y="2887663"/>
          <p14:tracePt t="22015" x="5240338" y="2895600"/>
          <p14:tracePt t="22021" x="5199063" y="2928938"/>
          <p14:tracePt t="22032" x="5156200" y="2946400"/>
          <p14:tracePt t="22037" x="5113338" y="2971800"/>
          <p14:tracePt t="22048" x="5097463" y="2989263"/>
          <p14:tracePt t="22053" x="5062538" y="3014663"/>
          <p14:tracePt t="22065" x="5037138" y="3030538"/>
          <p14:tracePt t="22070" x="5003800" y="3048000"/>
          <p14:tracePt t="22082" x="4978400" y="3065463"/>
          <p14:tracePt t="22087" x="4945063" y="3081338"/>
          <p14:tracePt t="22098" x="4927600" y="3090863"/>
          <p14:tracePt t="22102" x="4919663" y="3106738"/>
          <p14:tracePt t="22115" x="4884738" y="3106738"/>
          <p14:tracePt t="22118" x="4868863" y="3124200"/>
          <p14:tracePt t="22132" x="4859338" y="3141663"/>
          <p14:tracePt t="22137" x="4826000" y="3141663"/>
          <p14:tracePt t="22149" x="4808538" y="3149600"/>
          <p14:tracePt t="22155" x="4792663" y="3149600"/>
          <p14:tracePt t="22165" x="4783138" y="3167063"/>
          <p14:tracePt t="22171" x="4767263" y="3167063"/>
          <p14:tracePt t="22182" x="4749800" y="3167063"/>
          <p14:tracePt t="22199" x="4732338" y="3167063"/>
          <p14:tracePt t="22216" x="4724400" y="3167063"/>
          <p14:tracePt t="22217" x="4724400" y="3182938"/>
          <p14:tracePt t="22232" x="4706938" y="3182938"/>
          <p14:tracePt t="22248" x="4691063" y="3182938"/>
          <p14:tracePt t="22265" x="4673600" y="3200400"/>
          <p14:tracePt t="22281" x="4665663" y="3200400"/>
          <p14:tracePt t="22298" x="4665663" y="3208338"/>
          <p14:tracePt t="22305" x="4648200" y="3208338"/>
          <p14:tracePt t="22329" x="4630738" y="3225800"/>
          <p14:tracePt t="22353" x="4614863" y="3243263"/>
          <p14:tracePt t="22362" x="4614863" y="3259138"/>
          <p14:tracePt t="22370" x="4614863" y="3268663"/>
          <p14:tracePt t="22386" x="4614863" y="3284538"/>
          <p14:tracePt t="22413" x="4614863" y="3302000"/>
          <p14:tracePt t="22419" x="4614863" y="3319463"/>
          <p14:tracePt t="22435" x="4614863" y="3335338"/>
          <p14:tracePt t="22451" x="4614863" y="3344863"/>
          <p14:tracePt t="22475" x="4614863" y="3360738"/>
          <p14:tracePt t="22492" x="4630738" y="3378200"/>
          <p14:tracePt t="22500" x="4648200" y="3378200"/>
          <p14:tracePt t="22516" x="4665663" y="3395663"/>
          <p14:tracePt t="22532" x="4673600" y="3395663"/>
          <p14:tracePt t="22540" x="4673600" y="3403600"/>
          <p14:tracePt t="22548" x="4691063" y="3403600"/>
          <p14:tracePt t="23677" x="4665663" y="3403600"/>
          <p14:tracePt t="23686" x="4630738" y="3421063"/>
          <p14:tracePt t="23694" x="4572000" y="3436938"/>
          <p14:tracePt t="23702" x="4513263" y="3454400"/>
          <p14:tracePt t="23710" x="4452938" y="3462338"/>
          <p14:tracePt t="23718" x="4394200" y="3479800"/>
          <p14:tracePt t="23726" x="4318000" y="3479800"/>
          <p14:tracePt t="23734" x="4241800" y="3497263"/>
          <p14:tracePt t="23742" x="4183063" y="3497263"/>
          <p14:tracePt t="23751" x="4106863" y="3513138"/>
          <p14:tracePt t="23759" x="4030663" y="3513138"/>
          <p14:tracePt t="23767" x="3962400" y="3538538"/>
          <p14:tracePt t="23775" x="3868738" y="3538538"/>
          <p14:tracePt t="23783" x="3776663" y="3556000"/>
          <p14:tracePt t="23791" x="3675063" y="3573463"/>
          <p14:tracePt t="23799" x="3497263" y="3598863"/>
          <p14:tracePt t="23808" x="3378200" y="3614738"/>
          <p14:tracePt t="23816" x="3319463" y="3614738"/>
          <p14:tracePt t="23824" x="3182938" y="3632200"/>
          <p14:tracePt t="23832" x="3090863" y="3649663"/>
          <p14:tracePt t="23840" x="2989263" y="3649663"/>
          <p14:tracePt t="23848" x="2895600" y="3657600"/>
          <p14:tracePt t="23857" x="2827338" y="3657600"/>
          <p14:tracePt t="23864" x="2794000" y="3657600"/>
          <p14:tracePt t="23874" x="2735263" y="3657600"/>
          <p14:tracePt t="23881" x="2692400" y="3657600"/>
          <p14:tracePt t="23890" x="2641600" y="3657600"/>
          <p14:tracePt t="23897" x="2616200" y="3657600"/>
          <p14:tracePt t="23906" x="2582863" y="3649663"/>
          <p14:tracePt t="23914" x="2557463" y="3649663"/>
          <p14:tracePt t="23923" x="2522538" y="3649663"/>
          <p14:tracePt t="23929" x="2506663" y="3632200"/>
          <p14:tracePt t="23940" x="2481263" y="3632200"/>
          <p14:tracePt t="23946" x="2463800" y="3632200"/>
          <p14:tracePt t="23957" x="2446338" y="3632200"/>
          <p14:tracePt t="23962" x="2420938" y="3632200"/>
          <p14:tracePt t="23978" x="2405063" y="3614738"/>
          <p14:tracePt t="23991" x="2387600" y="3614738"/>
          <p14:tracePt t="24007" x="2379663" y="3614738"/>
          <p14:tracePt t="24011" x="2379663" y="3598863"/>
          <p14:tracePt t="24024" x="2362200" y="3598863"/>
          <p14:tracePt t="24035" x="2344738" y="3598863"/>
          <p14:tracePt t="24051" x="2328863" y="3589338"/>
          <p14:tracePt t="24059" x="2319338" y="3589338"/>
          <p14:tracePt t="24076" x="2303463" y="3573463"/>
          <p14:tracePt t="24092" x="2303463" y="3556000"/>
          <p14:tracePt t="24100" x="2286000" y="3556000"/>
          <p14:tracePt t="24108" x="2286000" y="3538538"/>
          <p14:tracePt t="24116" x="2268538" y="3538538"/>
          <p14:tracePt t="24124" x="2268538" y="3522663"/>
          <p14:tracePt t="24132" x="2268538" y="3513138"/>
          <p14:tracePt t="24157" x="2268538" y="3497263"/>
          <p14:tracePt t="24165" x="2268538" y="3479800"/>
          <p14:tracePt t="24189" x="2268538" y="3462338"/>
          <p14:tracePt t="24197" x="2252663" y="3462338"/>
          <p14:tracePt t="24254" x="2252663" y="3454400"/>
          <p14:tracePt t="24311" x="2252663" y="3436938"/>
          <p14:tracePt t="24335" x="2252663" y="3421063"/>
          <p14:tracePt t="24352" x="2243138" y="3403600"/>
          <p14:tracePt t="25694" x="2252663" y="3403600"/>
          <p14:tracePt t="25700" x="2286000" y="3403600"/>
          <p14:tracePt t="25708" x="2328863" y="3403600"/>
          <p14:tracePt t="25716" x="2344738" y="3403600"/>
          <p14:tracePt t="25725" x="2387600" y="3403600"/>
          <p14:tracePt t="25733" x="2420938" y="3403600"/>
          <p14:tracePt t="25741" x="2497138" y="3403600"/>
          <p14:tracePt t="25749" x="2573338" y="3403600"/>
          <p14:tracePt t="25757" x="2674938" y="3421063"/>
          <p14:tracePt t="25765" x="2776538" y="3421063"/>
          <p14:tracePt t="25773" x="2954338" y="3421063"/>
          <p14:tracePt t="25781" x="3081338" y="3421063"/>
          <p14:tracePt t="25790" x="3259138" y="3421063"/>
          <p14:tracePt t="25798" x="3462338" y="3403600"/>
          <p14:tracePt t="25806" x="3675063" y="3378200"/>
          <p14:tracePt t="25814" x="3911600" y="3344863"/>
          <p14:tracePt t="25822" x="4165600" y="3319463"/>
          <p14:tracePt t="25830" x="4411663" y="3284538"/>
          <p14:tracePt t="25838" x="4665663" y="3284538"/>
          <p14:tracePt t="25846" x="4868863" y="3284538"/>
          <p14:tracePt t="25854" x="5097463" y="3284538"/>
          <p14:tracePt t="25863" x="5199063" y="3284538"/>
          <p14:tracePt t="25871" x="5351463" y="3284538"/>
          <p14:tracePt t="25880" x="5511800" y="3284538"/>
          <p14:tracePt t="25887" x="5646738" y="3302000"/>
          <p14:tracePt t="25896" x="5783263" y="3302000"/>
          <p14:tracePt t="25903" x="5884863" y="3302000"/>
          <p14:tracePt t="25911" x="5994400" y="3302000"/>
          <p14:tracePt t="25919" x="6096000" y="3302000"/>
          <p14:tracePt t="25927" x="6189663" y="3302000"/>
          <p14:tracePt t="25936" x="6256338" y="3284538"/>
          <p14:tracePt t="25946" x="6291263" y="3284538"/>
          <p14:tracePt t="25952" x="6332538" y="3268663"/>
          <p14:tracePt t="25960" x="6383338" y="3259138"/>
          <p14:tracePt t="25968" x="6426200" y="3259138"/>
          <p14:tracePt t="25976" x="6451600" y="3243263"/>
          <p14:tracePt t="25984" x="6469063" y="3243263"/>
          <p14:tracePt t="25992" x="6484938" y="3243263"/>
          <p14:tracePt t="26001" x="6502400" y="3225800"/>
          <p14:tracePt t="26009" x="6510338" y="3225800"/>
          <p14:tracePt t="26017" x="6545263" y="3225800"/>
          <p14:tracePt t="26025" x="6545263" y="3208338"/>
          <p14:tracePt t="26033" x="6570663" y="3208338"/>
          <p14:tracePt t="26041" x="6586538" y="3208338"/>
          <p14:tracePt t="26057" x="6604000" y="3200400"/>
          <p14:tracePt t="26066" x="6621463" y="3200400"/>
          <p14:tracePt t="26090" x="6637338" y="3200400"/>
          <p14:tracePt t="26228" x="6621463" y="3200400"/>
          <p14:tracePt t="26236" x="6604000" y="3208338"/>
          <p14:tracePt t="26252" x="6586538" y="3225800"/>
          <p14:tracePt t="26268" x="6586538" y="3243263"/>
          <p14:tracePt t="26277" x="6570663" y="3243263"/>
          <p14:tracePt t="26293" x="6570663" y="3259138"/>
          <p14:tracePt t="26333" x="6570663" y="3268663"/>
          <p14:tracePt t="26366" x="6570663" y="3284538"/>
          <p14:tracePt t="26398" x="6570663" y="3302000"/>
          <p14:tracePt t="26431" x="6586538" y="3302000"/>
          <p14:tracePt t="26821" x="6604000" y="3302000"/>
          <p14:tracePt t="26853" x="6621463" y="3302000"/>
          <p14:tracePt t="26934" x="6637338" y="3302000"/>
          <p14:tracePt t="27129" x="6646863" y="3302000"/>
          <p14:tracePt t="27170" x="6646863" y="3319463"/>
          <p14:tracePt t="27178" x="6662738" y="3319463"/>
          <p14:tracePt t="31118" x="6680200" y="3284538"/>
          <p14:tracePt t="31123" x="6705600" y="3259138"/>
          <p14:tracePt t="31134" x="6764338" y="3182938"/>
          <p14:tracePt t="31139" x="6840538" y="3106738"/>
          <p14:tracePt t="31150" x="6916738" y="3005138"/>
          <p14:tracePt t="31156" x="7018338" y="2895600"/>
          <p14:tracePt t="31167" x="7112000" y="2776538"/>
          <p14:tracePt t="31172" x="7205663" y="2659063"/>
          <p14:tracePt t="31184" x="7307263" y="2522538"/>
          <p14:tracePt t="31188" x="7408863" y="2387600"/>
          <p14:tracePt t="31200" x="7485063" y="2252663"/>
          <p14:tracePt t="31204" x="7586663" y="2151063"/>
          <p14:tracePt t="31217" x="7637463" y="2074863"/>
          <p14:tracePt t="31222" x="7721600" y="1955800"/>
          <p14:tracePt t="31234" x="7780338" y="1871663"/>
          <p14:tracePt t="31238" x="7856538" y="1778000"/>
          <p14:tracePt t="31250" x="7916863" y="1701800"/>
          <p14:tracePt t="31255" x="7932738" y="1676400"/>
          <p14:tracePt t="31267" x="7975600" y="1625600"/>
          <p14:tracePt t="31271" x="8026400" y="1582738"/>
          <p14:tracePt t="31284" x="8051800" y="1557338"/>
          <p14:tracePt t="31288" x="8085138" y="1541463"/>
          <p14:tracePt t="31302" x="8094663" y="1524000"/>
          <p14:tracePt t="31303" x="8110538" y="1506538"/>
          <p14:tracePt t="31326" x="8128000" y="1506538"/>
          <p14:tracePt t="31358" x="8110538" y="1524000"/>
          <p14:tracePt t="31367" x="8094663" y="1541463"/>
          <p14:tracePt t="31384" x="8085138" y="1541463"/>
          <p14:tracePt t="31391" x="8085138" y="1557338"/>
          <p14:tracePt t="31415" x="8069263" y="1566863"/>
          <p14:tracePt t="31431" x="8069263" y="1582738"/>
          <p14:tracePt t="31440" x="8051800" y="1600200"/>
          <p14:tracePt t="31448" x="8051800" y="1617663"/>
          <p14:tracePt t="31456" x="8034338" y="1643063"/>
          <p14:tracePt t="31464" x="8034338" y="1658938"/>
          <p14:tracePt t="31472" x="8034338" y="1684338"/>
          <p14:tracePt t="31480" x="8026400" y="1701800"/>
          <p14:tracePt t="31488" x="8026400" y="1719263"/>
          <p14:tracePt t="31497" x="8026400" y="1735138"/>
          <p14:tracePt t="31513" x="8026400" y="1744663"/>
          <p14:tracePt t="31537" x="8026400" y="1760538"/>
          <p14:tracePt t="34289" x="8008938" y="1760538"/>
          <p14:tracePt t="34293" x="7975600" y="1760538"/>
          <p14:tracePt t="34306" x="7907338" y="1760538"/>
          <p14:tracePt t="34309" x="7815263" y="1760538"/>
          <p14:tracePt t="34323" x="7696200" y="1760538"/>
          <p14:tracePt t="34326" x="7543800" y="1778000"/>
          <p14:tracePt t="34339" x="7383463" y="1795463"/>
          <p14:tracePt t="34343" x="7170738" y="1820863"/>
          <p14:tracePt t="34355" x="6959600" y="1854200"/>
          <p14:tracePt t="34356" x="6697663" y="1879600"/>
          <p14:tracePt t="34364" x="6443663" y="1912938"/>
          <p14:tracePt t="34372" x="6189663" y="1955800"/>
          <p14:tracePt t="34380" x="5943600" y="1989138"/>
          <p14:tracePt t="34389" x="5722938" y="2032000"/>
          <p14:tracePt t="34396" x="5621338" y="2049463"/>
          <p14:tracePt t="34405" x="5435600" y="2065338"/>
          <p14:tracePt t="34412" x="5291138" y="2090738"/>
          <p14:tracePt t="34422" x="5181600" y="2108200"/>
          <p14:tracePt t="34429" x="5138738" y="2125663"/>
          <p14:tracePt t="34439" x="5062538" y="2125663"/>
          <p14:tracePt t="34445" x="4986338" y="2133600"/>
          <p14:tracePt t="34455" x="4945063" y="2151063"/>
          <p14:tracePt t="34461" x="4902200" y="2151063"/>
          <p14:tracePt t="34472" x="4868863" y="2166938"/>
          <p14:tracePt t="34477" x="4859338" y="2166938"/>
          <p14:tracePt t="34488" x="4826000" y="2184400"/>
          <p14:tracePt t="34494" x="4808538" y="2184400"/>
          <p14:tracePt t="34506" x="4783138" y="2192338"/>
          <p14:tracePt t="34510" x="4749800" y="2209800"/>
          <p14:tracePt t="34522" x="4724400" y="2227263"/>
          <p14:tracePt t="34526" x="4691063" y="2252663"/>
          <p14:tracePt t="34538" x="4665663" y="2268538"/>
          <p14:tracePt t="34542" x="4614863" y="2303463"/>
          <p14:tracePt t="34555" x="4572000" y="2328863"/>
          <p14:tracePt t="34559" x="4529138" y="2362200"/>
          <p14:tracePt t="34572" x="4478338" y="2387600"/>
          <p14:tracePt t="34577" x="4452938" y="2387600"/>
          <p14:tracePt t="34589" x="4411663" y="2420938"/>
          <p14:tracePt t="34594" x="4394200" y="2420938"/>
          <p14:tracePt t="34606" x="4360863" y="2438400"/>
          <p14:tracePt t="34612" x="4351338" y="2446338"/>
          <p14:tracePt t="34622" x="4335463" y="2446338"/>
          <p14:tracePt t="34626" x="4318000" y="2463800"/>
          <p14:tracePt t="34639" x="4300538" y="2481263"/>
          <p14:tracePt t="34643" x="4284663" y="2497138"/>
          <p14:tracePt t="34656" x="4275138" y="2506663"/>
          <p14:tracePt t="34657" x="4259263" y="2540000"/>
          <p14:tracePt t="34664" x="4224338" y="2582863"/>
          <p14:tracePt t="34672" x="4216400" y="2616200"/>
          <p14:tracePt t="34681" x="4183063" y="2641600"/>
          <p14:tracePt t="34689" x="4140200" y="2692400"/>
          <p14:tracePt t="34697" x="4106863" y="2735263"/>
          <p14:tracePt t="34705" x="4064000" y="2760663"/>
          <p14:tracePt t="34713" x="4030663" y="2776538"/>
          <p14:tracePt t="34722" x="4005263" y="2794000"/>
          <p14:tracePt t="34729" x="3962400" y="2811463"/>
          <p14:tracePt t="34739" x="3929063" y="2836863"/>
          <p14:tracePt t="34746" x="3903663" y="2852738"/>
          <p14:tracePt t="34755" x="3868738" y="2852738"/>
          <p14:tracePt t="34762" x="3843338" y="2887663"/>
          <p14:tracePt t="34772" x="3827463" y="2887663"/>
          <p14:tracePt t="34778" x="3792538" y="2895600"/>
          <p14:tracePt t="34788" x="3776663" y="2913063"/>
          <p14:tracePt t="34794" x="3767138" y="2946400"/>
          <p14:tracePt t="34805" x="3751263" y="2946400"/>
          <p14:tracePt t="34811" x="3733800" y="2954338"/>
          <p14:tracePt t="34822" x="3733800" y="2971800"/>
          <p14:tracePt t="34827" x="3716338" y="2971800"/>
          <p14:tracePt t="34838" x="3716338" y="2989263"/>
          <p14:tracePt t="34859" x="3716338" y="3005138"/>
          <p14:tracePt t="34867" x="3716338" y="3014663"/>
          <p14:tracePt t="34875" x="3708400" y="3030538"/>
          <p14:tracePt t="34884" x="3708400" y="3048000"/>
          <p14:tracePt t="34892" x="3708400" y="3065463"/>
          <p14:tracePt t="34900" x="3708400" y="3081338"/>
          <p14:tracePt t="34908" x="3708400" y="3090863"/>
          <p14:tracePt t="34916" x="3690938" y="3106738"/>
          <p14:tracePt t="34924" x="3690938" y="3124200"/>
          <p14:tracePt t="34940" x="3690938" y="3141663"/>
          <p14:tracePt t="34965" x="3690938" y="3149600"/>
          <p14:tracePt t="34997" x="3675063" y="3167063"/>
          <p14:tracePt t="35005" x="3675063" y="3200400"/>
          <p14:tracePt t="35014" x="3675063" y="3208338"/>
          <p14:tracePt t="35022" x="3675063" y="3225800"/>
          <p14:tracePt t="35030" x="3657600" y="3243263"/>
          <p14:tracePt t="35039" x="3657600" y="3268663"/>
          <p14:tracePt t="35046" x="3657600" y="3284538"/>
          <p14:tracePt t="35062" x="3657600" y="3302000"/>
          <p14:tracePt t="35071" x="3649663" y="3302000"/>
          <p14:tracePt t="35079" x="3649663" y="3319463"/>
          <p14:tracePt t="35087" x="3649663" y="3335338"/>
          <p14:tracePt t="35111" x="3649663" y="3344863"/>
          <p14:tracePt t="35127" x="3649663" y="3360738"/>
          <p14:tracePt t="35152" x="3649663" y="3378200"/>
          <p14:tracePt t="35168" x="3632200" y="3378200"/>
          <p14:tracePt t="37444" x="3649663" y="3378200"/>
          <p14:tracePt t="37458" x="3675063" y="3378200"/>
          <p14:tracePt t="37467" x="3708400" y="3378200"/>
          <p14:tracePt t="37475" x="3716338" y="3378200"/>
          <p14:tracePt t="37483" x="3733800" y="3378200"/>
          <p14:tracePt t="37491" x="3767138" y="3378200"/>
          <p14:tracePt t="37499" x="3792538" y="3378200"/>
          <p14:tracePt t="37507" x="3810000" y="3378200"/>
          <p14:tracePt t="37516" x="3843338" y="3360738"/>
          <p14:tracePt t="37523" x="3852863" y="3360738"/>
          <p14:tracePt t="37532" x="3886200" y="3360738"/>
          <p14:tracePt t="37540" x="3903663" y="3360738"/>
          <p14:tracePt t="37548" x="3911600" y="3360738"/>
          <p14:tracePt t="37556" x="3929063" y="3344863"/>
          <p14:tracePt t="37564" x="3944938" y="3344863"/>
          <p14:tracePt t="37572" x="3970338" y="3344863"/>
          <p14:tracePt t="37588" x="4005263" y="3344863"/>
          <p14:tracePt t="37597" x="4021138" y="3344863"/>
          <p14:tracePt t="37605" x="4030663" y="3344863"/>
          <p14:tracePt t="37613" x="4046538" y="3335338"/>
          <p14:tracePt t="37621" x="4064000" y="3335338"/>
          <p14:tracePt t="37630" x="4081463" y="3335338"/>
          <p14:tracePt t="37637" x="4097338" y="3335338"/>
          <p14:tracePt t="37646" x="4122738" y="3335338"/>
          <p14:tracePt t="37653" x="4140200" y="3335338"/>
          <p14:tracePt t="37669" x="4157663" y="3335338"/>
          <p14:tracePt t="37678" x="4165600" y="3335338"/>
          <p14:tracePt t="37696" x="4183063" y="3335338"/>
          <p14:tracePt t="37710" x="4198938" y="3335338"/>
          <p14:tracePt t="37743" x="4216400" y="3335338"/>
          <p14:tracePt t="37759" x="4224338" y="3335338"/>
          <p14:tracePt t="37783" x="4241800" y="3335338"/>
          <p14:tracePt t="37792" x="4241800" y="3319463"/>
          <p14:tracePt t="37799" x="4259263" y="3319463"/>
          <p14:tracePt t="37816" x="4275138" y="3319463"/>
          <p14:tracePt t="37832" x="4284663" y="3319463"/>
          <p14:tracePt t="37848" x="4300538" y="3319463"/>
          <p14:tracePt t="37872" x="4318000" y="3319463"/>
          <p14:tracePt t="37889" x="4335463" y="3319463"/>
          <p14:tracePt t="37937" x="4351338" y="3319463"/>
          <p14:tracePt t="39897" x="4351338" y="3302000"/>
          <p14:tracePt t="39903" x="4351338" y="3268663"/>
          <p14:tracePt t="39913" x="4376738" y="3225800"/>
          <p14:tracePt t="39920" x="4411663" y="3182938"/>
          <p14:tracePt t="39928" x="4437063" y="3141663"/>
          <p14:tracePt t="39936" x="4470400" y="3065463"/>
          <p14:tracePt t="39944" x="4513263" y="3005138"/>
          <p14:tracePt t="39952" x="4554538" y="2928938"/>
          <p14:tracePt t="39960" x="4614863" y="2852738"/>
          <p14:tracePt t="39971" x="4673600" y="2776538"/>
          <p14:tracePt t="39981" x="4732338" y="2692400"/>
          <p14:tracePt t="39992" x="4859338" y="2540000"/>
          <p14:tracePt t="40001" x="4945063" y="2446338"/>
          <p14:tracePt t="40002" x="5046663" y="2328863"/>
          <p14:tracePt t="40022" x="5392738" y="1973263"/>
          <p14:tracePt t="40032" x="5494338" y="1879600"/>
          <p14:tracePt t="40036" x="5681663" y="1701800"/>
          <p14:tracePt t="40042" x="5875338" y="1541463"/>
          <p14:tracePt t="40051" x="6230938" y="1193800"/>
          <p14:tracePt t="40058" x="6332538" y="1109663"/>
          <p14:tracePt t="40066" x="6570663" y="922338"/>
          <p14:tracePt t="40074" x="6781800" y="744538"/>
          <p14:tracePt t="40083" x="7010400" y="584200"/>
          <p14:tracePt t="40090" x="7231063" y="414338"/>
          <p14:tracePt t="40099" x="7442200" y="296863"/>
          <p14:tracePt t="40106" x="7637463" y="177800"/>
          <p14:tracePt t="40116" x="7797800" y="76200"/>
        </p14:tracePtLst>
      </p14:laserTraceLst>
    </p:ext>
  </p:extLs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10">
            <a:extLst>
              <a:ext uri="{FF2B5EF4-FFF2-40B4-BE49-F238E27FC236}">
                <a16:creationId xmlns:a16="http://schemas.microsoft.com/office/drawing/2014/main" id="{5EAE0C98-4816-6758-80A8-378B4188B33F}"/>
              </a:ext>
            </a:extLst>
          </p:cNvPr>
          <p:cNvSpPr>
            <a:spLocks noGrp="1"/>
          </p:cNvSpPr>
          <p:nvPr>
            <p:ph type="sldNum" sz="quarter" idx="12"/>
          </p:nvPr>
        </p:nvSpPr>
        <p:spPr/>
        <p:txBody>
          <a:bodyPr/>
          <a:lstStyle/>
          <a:p>
            <a:fld id="{EDFCBFFE-07E8-5C40-9442-7625F4194842}" type="slidenum">
              <a:rPr lang="en-US" smtClean="0"/>
              <a:t>16</a:t>
            </a:fld>
            <a:endParaRPr lang="en-US"/>
          </a:p>
        </p:txBody>
      </p:sp>
      <p:sp>
        <p:nvSpPr>
          <p:cNvPr id="48" name="Title 1">
            <a:extLst>
              <a:ext uri="{FF2B5EF4-FFF2-40B4-BE49-F238E27FC236}">
                <a16:creationId xmlns:a16="http://schemas.microsoft.com/office/drawing/2014/main" id="{73D37DB0-A79D-8EBE-5D3D-76701EF6BD8A}"/>
              </a:ext>
            </a:extLst>
          </p:cNvPr>
          <p:cNvSpPr txBox="1">
            <a:spLocks/>
          </p:cNvSpPr>
          <p:nvPr/>
        </p:nvSpPr>
        <p:spPr>
          <a:xfrm>
            <a:off x="117475" y="108366"/>
            <a:ext cx="3768726" cy="708134"/>
          </a:xfrm>
          <a:prstGeom prst="rect">
            <a:avLst/>
          </a:prstGeom>
          <a:solidFill>
            <a:schemeClr val="bg2">
              <a:lumMod val="90000"/>
            </a:schemeClr>
          </a:solidFill>
        </p:spPr>
        <p:txBody>
          <a:bodyPr vert="horz" lIns="0" tIns="365760" rIns="91440" bIns="2743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t>Main Theorem</a:t>
            </a:r>
          </a:p>
        </p:txBody>
      </p:sp>
      <p:sp>
        <p:nvSpPr>
          <p:cNvPr id="2" name="TextBox 1">
            <a:extLst>
              <a:ext uri="{FF2B5EF4-FFF2-40B4-BE49-F238E27FC236}">
                <a16:creationId xmlns:a16="http://schemas.microsoft.com/office/drawing/2014/main" id="{CF502A31-1A68-5FD6-837A-DB8568B650D6}"/>
              </a:ext>
            </a:extLst>
          </p:cNvPr>
          <p:cNvSpPr txBox="1"/>
          <p:nvPr/>
        </p:nvSpPr>
        <p:spPr>
          <a:xfrm>
            <a:off x="254822" y="377741"/>
            <a:ext cx="11303766" cy="4412725"/>
          </a:xfrm>
          <a:prstGeom prst="rect">
            <a:avLst/>
          </a:prstGeom>
          <a:noFill/>
          <a:ln w="53975">
            <a:noFill/>
            <a:prstDash val="solid"/>
          </a:ln>
        </p:spPr>
        <p:txBody>
          <a:bodyPr wrap="square" tIns="274320" rtlCol="0">
            <a:noAutofit/>
          </a:bodyPr>
          <a:lstStyle/>
          <a:p>
            <a:pPr marL="342900" indent="-342900">
              <a:buFont typeface="Arial" panose="020B0604020202020204" pitchFamily="34" charset="0"/>
              <a:buChar char="•"/>
            </a:pPr>
            <a:endParaRPr lang="en-US" sz="2400" dirty="0">
              <a:latin typeface="+mj-lt"/>
            </a:endParaRPr>
          </a:p>
          <a:p>
            <a:pPr marL="342900" indent="-342900">
              <a:buFont typeface="Arial" panose="020B0604020202020204" pitchFamily="34" charset="0"/>
              <a:buChar char="•"/>
            </a:pPr>
            <a:r>
              <a:rPr lang="en-US" sz="2400" dirty="0">
                <a:latin typeface="+mj-lt"/>
              </a:rPr>
              <a:t>Accuracy – prove that the functional model is correct with respect to the high-level spec. : </a:t>
            </a:r>
            <a:r>
              <a:rPr lang="en-US" dirty="0" err="1">
                <a:latin typeface="Courier" pitchFamily="2" charset="0"/>
              </a:rPr>
              <a:t>accurate_harmonic_oscillator</a:t>
            </a:r>
            <a:r>
              <a:rPr lang="en-US" dirty="0">
                <a:latin typeface="Courier" pitchFamily="2" charset="0"/>
              </a:rPr>
              <a:t> </a:t>
            </a:r>
            <a:r>
              <a:rPr lang="en-US" sz="2000" dirty="0">
                <a:latin typeface="Courier" pitchFamily="2" charset="0"/>
              </a:rPr>
              <a:t>= </a:t>
            </a:r>
            <a:r>
              <a:rPr lang="en-US" dirty="0">
                <a:latin typeface="Courier" pitchFamily="2" charset="0"/>
              </a:rPr>
              <a:t>true</a:t>
            </a:r>
            <a:r>
              <a:rPr lang="en-US" sz="2000" dirty="0">
                <a:latin typeface="Courier" pitchFamily="2" charset="0"/>
              </a:rPr>
              <a:t> </a:t>
            </a:r>
            <a:r>
              <a:rPr lang="en-US" sz="2400" dirty="0">
                <a:latin typeface="+mj-lt"/>
              </a:rPr>
              <a:t>with  </a:t>
            </a:r>
            <a:r>
              <a:rPr lang="en-US" sz="2000" dirty="0">
                <a:latin typeface="Courier" pitchFamily="2" charset="0"/>
              </a:rPr>
              <a:t>acc=0.038 </a:t>
            </a:r>
            <a:r>
              <a:rPr lang="en-US" sz="2400" dirty="0">
                <a:latin typeface="+mj-lt"/>
              </a:rPr>
              <a:t>after </a:t>
            </a:r>
            <a:r>
              <a:rPr lang="en-US" sz="2000" dirty="0">
                <a:latin typeface="Courier" pitchFamily="2" charset="0"/>
              </a:rPr>
              <a:t>1e3 </a:t>
            </a:r>
            <a:r>
              <a:rPr lang="en-US" sz="2400" dirty="0">
                <a:latin typeface="+mj-lt"/>
              </a:rPr>
              <a:t>steps.</a:t>
            </a:r>
          </a:p>
          <a:p>
            <a:endParaRPr lang="en-US" sz="2400" dirty="0">
              <a:latin typeface="+mj-lt"/>
            </a:endParaRPr>
          </a:p>
          <a:p>
            <a:pPr marL="342900" indent="-342900">
              <a:buFont typeface="Arial" panose="020B0604020202020204" pitchFamily="34" charset="0"/>
              <a:buChar char="•"/>
            </a:pPr>
            <a:r>
              <a:rPr lang="en-US" sz="2400" dirty="0">
                <a:latin typeface="+mj-lt"/>
              </a:rPr>
              <a:t>Correctness – the C function </a:t>
            </a:r>
            <a:r>
              <a:rPr lang="en-US" sz="2000" dirty="0">
                <a:latin typeface="Courier" pitchFamily="2" charset="0"/>
              </a:rPr>
              <a:t>integrate</a:t>
            </a:r>
            <a:r>
              <a:rPr lang="en-US" sz="2400" dirty="0"/>
              <a:t> </a:t>
            </a:r>
            <a:r>
              <a:rPr lang="en-US" sz="2400" dirty="0">
                <a:latin typeface="+mj-lt"/>
              </a:rPr>
              <a:t>satisfies the specification</a:t>
            </a:r>
            <a:r>
              <a:rPr lang="en-US" sz="2400" dirty="0"/>
              <a:t> </a:t>
            </a:r>
            <a:r>
              <a:rPr lang="en-US" sz="2000" dirty="0" err="1">
                <a:latin typeface="Courier" pitchFamily="2" charset="0"/>
              </a:rPr>
              <a:t>integrate_spec</a:t>
            </a:r>
            <a:r>
              <a:rPr lang="en-US" sz="2000" dirty="0"/>
              <a:t> </a:t>
            </a:r>
            <a:r>
              <a:rPr lang="en-US" sz="2400" dirty="0"/>
              <a:t>.</a:t>
            </a:r>
          </a:p>
          <a:p>
            <a:pPr marL="342900" indent="-342900">
              <a:buFont typeface="Arial" panose="020B0604020202020204" pitchFamily="34" charset="0"/>
              <a:buChar char="•"/>
            </a:pPr>
            <a:endParaRPr lang="en-US" sz="2400" dirty="0">
              <a:latin typeface="+mj-lt"/>
            </a:endParaRPr>
          </a:p>
          <a:p>
            <a:pPr marL="342900" indent="-342900">
              <a:buFont typeface="Arial" panose="020B0604020202020204" pitchFamily="34" charset="0"/>
              <a:buChar char="•"/>
            </a:pPr>
            <a:endParaRPr lang="en-US" sz="2400" dirty="0">
              <a:latin typeface="Courier" pitchFamily="2" charset="0"/>
            </a:endParaRPr>
          </a:p>
          <a:p>
            <a:pPr marL="285750" indent="-285750">
              <a:buFont typeface="Arial" panose="020B0604020202020204" pitchFamily="34" charset="0"/>
              <a:buChar char="•"/>
            </a:pPr>
            <a:endParaRPr lang="en-US" sz="2400" dirty="0">
              <a:latin typeface="Courier" pitchFamily="2" charset="0"/>
            </a:endParaRPr>
          </a:p>
          <a:p>
            <a:pPr marL="285750" indent="-285750">
              <a:buFont typeface="Arial" panose="020B0604020202020204" pitchFamily="34" charset="0"/>
              <a:buChar char="•"/>
            </a:pPr>
            <a:endParaRPr lang="en-US" sz="2400" dirty="0">
              <a:latin typeface="+mj-lt"/>
            </a:endParaRPr>
          </a:p>
          <a:p>
            <a:pPr marL="285750" indent="-285750">
              <a:buFont typeface="Arial" panose="020B0604020202020204" pitchFamily="34" charset="0"/>
              <a:buChar char="•"/>
            </a:pPr>
            <a:endParaRPr lang="en-US" sz="2400" dirty="0">
              <a:latin typeface="+mj-lt"/>
            </a:endParaRPr>
          </a:p>
          <a:p>
            <a:pPr marL="285750" indent="-285750">
              <a:buFont typeface="Arial" panose="020B0604020202020204" pitchFamily="34" charset="0"/>
              <a:buChar char="•"/>
            </a:pPr>
            <a:endParaRPr lang="en-US" sz="2400" dirty="0">
              <a:latin typeface="+mj-lt"/>
            </a:endParaRPr>
          </a:p>
          <a:p>
            <a:pPr marL="285750" indent="-285750">
              <a:buFont typeface="Arial" panose="020B0604020202020204" pitchFamily="34" charset="0"/>
              <a:buChar char="•"/>
            </a:pPr>
            <a:endParaRPr lang="en-US" sz="2400" dirty="0">
              <a:latin typeface="+mj-lt"/>
            </a:endParaRPr>
          </a:p>
          <a:p>
            <a:endParaRPr lang="en-US" sz="2400" dirty="0">
              <a:latin typeface="+mj-lt"/>
            </a:endParaRPr>
          </a:p>
        </p:txBody>
      </p:sp>
      <p:sp>
        <p:nvSpPr>
          <p:cNvPr id="8" name="TextBox 7">
            <a:extLst>
              <a:ext uri="{FF2B5EF4-FFF2-40B4-BE49-F238E27FC236}">
                <a16:creationId xmlns:a16="http://schemas.microsoft.com/office/drawing/2014/main" id="{9DBE3E0E-CEB9-4125-DCEF-1DC79030C613}"/>
              </a:ext>
            </a:extLst>
          </p:cNvPr>
          <p:cNvSpPr txBox="1"/>
          <p:nvPr/>
        </p:nvSpPr>
        <p:spPr>
          <a:xfrm>
            <a:off x="776287" y="2640492"/>
            <a:ext cx="10317928" cy="2584104"/>
          </a:xfrm>
          <a:prstGeom prst="rect">
            <a:avLst/>
          </a:prstGeom>
          <a:solidFill>
            <a:schemeClr val="bg2">
              <a:lumMod val="90000"/>
            </a:schemeClr>
          </a:solidFill>
          <a:effectLst>
            <a:outerShdw blurRad="50800" dist="38100" dir="2700000" algn="tl" rotWithShape="0">
              <a:prstClr val="black">
                <a:alpha val="40000"/>
              </a:prstClr>
            </a:outerShdw>
          </a:effectLst>
        </p:spPr>
        <p:txBody>
          <a:bodyPr wrap="square" lIns="253218" tIns="126609" rIns="253218" bIns="126609" rtlCol="0">
            <a:noAutofit/>
          </a:bodyPr>
          <a:lstStyle/>
          <a:p>
            <a:pPr algn="ctr"/>
            <a:endParaRPr lang="en-US" sz="2800" dirty="0"/>
          </a:p>
        </p:txBody>
      </p:sp>
      <p:pic>
        <p:nvPicPr>
          <p:cNvPr id="9" name="Picture 8" descr="Text, letter&#10;&#10;Description automatically generated">
            <a:extLst>
              <a:ext uri="{FF2B5EF4-FFF2-40B4-BE49-F238E27FC236}">
                <a16:creationId xmlns:a16="http://schemas.microsoft.com/office/drawing/2014/main" id="{40170AC8-628B-3308-CB20-454EE3A6FF60}"/>
              </a:ext>
            </a:extLst>
          </p:cNvPr>
          <p:cNvPicPr>
            <a:picLocks noChangeAspect="1"/>
          </p:cNvPicPr>
          <p:nvPr/>
        </p:nvPicPr>
        <p:blipFill>
          <a:blip r:embed="rId5"/>
          <a:stretch>
            <a:fillRect/>
          </a:stretch>
        </p:blipFill>
        <p:spPr>
          <a:xfrm>
            <a:off x="923061" y="2871966"/>
            <a:ext cx="10024379" cy="2244264"/>
          </a:xfrm>
          <a:prstGeom prst="rect">
            <a:avLst/>
          </a:prstGeom>
        </p:spPr>
      </p:pic>
      <p:sp>
        <p:nvSpPr>
          <p:cNvPr id="3" name="Rectangle 2">
            <a:extLst>
              <a:ext uri="{FF2B5EF4-FFF2-40B4-BE49-F238E27FC236}">
                <a16:creationId xmlns:a16="http://schemas.microsoft.com/office/drawing/2014/main" id="{05D72C19-E474-D112-4EC0-1394B93F7EFA}"/>
              </a:ext>
            </a:extLst>
          </p:cNvPr>
          <p:cNvSpPr>
            <a:spLocks noChangeAspect="1"/>
          </p:cNvSpPr>
          <p:nvPr/>
        </p:nvSpPr>
        <p:spPr>
          <a:xfrm>
            <a:off x="4902419" y="3082298"/>
            <a:ext cx="5455055" cy="693403"/>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lIns="182880" rtlCol="0" anchor="ctr"/>
          <a:lstStyle/>
          <a:p>
            <a:r>
              <a:rPr lang="en-US" b="1" dirty="0"/>
              <a:t>PRE</a:t>
            </a:r>
            <a:r>
              <a:rPr lang="en-US" dirty="0"/>
              <a:t>: the function parameter contains the value </a:t>
            </a:r>
            <a:r>
              <a:rPr lang="en-US" dirty="0">
                <a:latin typeface="Courier" pitchFamily="2" charset="0"/>
              </a:rPr>
              <a:t>s</a:t>
            </a:r>
            <a:r>
              <a:rPr lang="en-US" dirty="0"/>
              <a:t>  and the “data at” that location is uninitialized.</a:t>
            </a:r>
            <a:endParaRPr lang="en-US" b="1" dirty="0"/>
          </a:p>
        </p:txBody>
      </p:sp>
      <p:sp>
        <p:nvSpPr>
          <p:cNvPr id="4" name="Rectangle 3">
            <a:extLst>
              <a:ext uri="{FF2B5EF4-FFF2-40B4-BE49-F238E27FC236}">
                <a16:creationId xmlns:a16="http://schemas.microsoft.com/office/drawing/2014/main" id="{3B43A8F9-4283-1565-D68D-9B426E5114EC}"/>
              </a:ext>
            </a:extLst>
          </p:cNvPr>
          <p:cNvSpPr>
            <a:spLocks noChangeAspect="1"/>
          </p:cNvSpPr>
          <p:nvPr/>
        </p:nvSpPr>
        <p:spPr>
          <a:xfrm>
            <a:off x="1118039" y="5405399"/>
            <a:ext cx="7568761" cy="786658"/>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lIns="182880" tIns="91440" rIns="0" bIns="0" rtlCol="0" anchor="ctr"/>
          <a:lstStyle/>
          <a:p>
            <a:r>
              <a:rPr lang="en-US" b="1" dirty="0"/>
              <a:t>POST: </a:t>
            </a:r>
            <a:r>
              <a:rPr lang="en-US" dirty="0"/>
              <a:t>stored at address</a:t>
            </a:r>
            <a:r>
              <a:rPr lang="en-US" dirty="0">
                <a:latin typeface="Courier" pitchFamily="2" charset="0"/>
              </a:rPr>
              <a:t> s </a:t>
            </a:r>
            <a:r>
              <a:rPr lang="en-US" dirty="0"/>
              <a:t>– a pair </a:t>
            </a:r>
            <a:r>
              <a:rPr lang="en-US" dirty="0" err="1">
                <a:latin typeface="Courier" pitchFamily="2" charset="0"/>
              </a:rPr>
              <a:t>pq</a:t>
            </a:r>
            <a:r>
              <a:rPr lang="en-US" dirty="0"/>
              <a:t> of single-precision values floating-point values that </a:t>
            </a:r>
            <a:r>
              <a:rPr lang="en-US" dirty="0">
                <a:latin typeface="+mj-lt"/>
              </a:rPr>
              <a:t>solves ODE to </a:t>
            </a:r>
            <a:r>
              <a:rPr lang="en-US" dirty="0"/>
              <a:t>within 0.038  of true solution after 1e3 time steps. </a:t>
            </a:r>
          </a:p>
          <a:p>
            <a:endParaRPr lang="en-US" b="1" dirty="0"/>
          </a:p>
        </p:txBody>
      </p:sp>
      <p:pic>
        <p:nvPicPr>
          <p:cNvPr id="20" name="Audio 19">
            <a:hlinkClick r:id="" action="ppaction://media"/>
            <a:extLst>
              <a:ext uri="{FF2B5EF4-FFF2-40B4-BE49-F238E27FC236}">
                <a16:creationId xmlns:a16="http://schemas.microsoft.com/office/drawing/2014/main" id="{98E99758-B829-AA89-AD19-DD58CF956922}"/>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359400642"/>
      </p:ext>
    </p:extLst>
  </p:cSld>
  <p:clrMapOvr>
    <a:masterClrMapping/>
  </p:clrMapOvr>
  <mc:AlternateContent xmlns:mc="http://schemas.openxmlformats.org/markup-compatibility/2006" xmlns:p14="http://schemas.microsoft.com/office/powerpoint/2010/main">
    <mc:Choice Requires="p14">
      <p:transition spd="slow" p14:dur="2000" advTm="21333"/>
    </mc:Choice>
    <mc:Fallback xmlns="">
      <p:transition spd="slow" advTm="2133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0"/>
                </p:tgtEl>
              </p:cMediaNode>
            </p:audio>
          </p:childTnLst>
        </p:cTn>
      </p:par>
    </p:tnLst>
  </p:timing>
  <p:extLst>
    <p:ext uri="{3A86A75C-4F4B-4683-9AE1-C65F6400EC91}">
      <p14:laserTraceLst xmlns:p14="http://schemas.microsoft.com/office/powerpoint/2010/main">
        <p14:tracePtLst>
          <p14:tracePt t="319" x="1481138" y="2700338"/>
          <p14:tracePt t="385" x="1481138" y="2633663"/>
          <p14:tracePt t="521" x="1481138" y="2573338"/>
          <p14:tracePt t="522" x="1481138" y="2557463"/>
          <p14:tracePt t="589" x="1490663" y="2557463"/>
          <p14:tracePt t="659" x="1582738" y="2522538"/>
          <p14:tracePt t="730" x="1600200" y="2522538"/>
          <p14:tracePt t="3758" x="1625600" y="2522538"/>
          <p14:tracePt t="3762" x="1676400" y="2522538"/>
          <p14:tracePt t="3775" x="1760538" y="2540000"/>
          <p14:tracePt t="3776" x="1836738" y="2540000"/>
          <p14:tracePt t="3783" x="1930400" y="2557463"/>
          <p14:tracePt t="3792" x="2065338" y="2557463"/>
          <p14:tracePt t="3800" x="2209800" y="2573338"/>
          <p14:tracePt t="3808" x="2379663" y="2573338"/>
          <p14:tracePt t="3816" x="2573338" y="2573338"/>
          <p14:tracePt t="3825" x="2751138" y="2573338"/>
          <p14:tracePt t="3832" x="2928938" y="2573338"/>
          <p14:tracePt t="3842" x="3106738" y="2573338"/>
          <p14:tracePt t="3848" x="3284538" y="2573338"/>
          <p14:tracePt t="3858" x="3378200" y="2573338"/>
          <p14:tracePt t="3866" x="3522663" y="2573338"/>
          <p14:tracePt t="3875" x="3657600" y="2573338"/>
          <p14:tracePt t="3881" x="3810000" y="2573338"/>
          <p14:tracePt t="3891" x="3929063" y="2573338"/>
          <p14:tracePt t="3897" x="4030663" y="2573338"/>
          <p14:tracePt t="3908" x="4157663" y="2573338"/>
          <p14:tracePt t="3913" x="4241800" y="2573338"/>
          <p14:tracePt t="3924" x="4275138" y="2573338"/>
          <p14:tracePt t="3930" x="4351338" y="2573338"/>
          <p14:tracePt t="3941" x="4394200" y="2573338"/>
          <p14:tracePt t="3946" x="4437063" y="2573338"/>
          <p14:tracePt t="3958" x="4452938" y="2573338"/>
          <p14:tracePt t="3962" x="4470400" y="2573338"/>
          <p14:tracePt t="4222" x="4478338" y="2573338"/>
          <p14:tracePt t="4230" x="4495800" y="2573338"/>
          <p14:tracePt t="4238" x="4513263" y="2573338"/>
          <p14:tracePt t="4247" x="4538663" y="2573338"/>
          <p14:tracePt t="4254" x="4554538" y="2573338"/>
          <p14:tracePt t="4262" x="4572000" y="2573338"/>
          <p14:tracePt t="4271" x="4589463" y="2573338"/>
          <p14:tracePt t="4279" x="4605338" y="2573338"/>
          <p14:tracePt t="4287" x="4630738" y="2573338"/>
          <p14:tracePt t="4295" x="4648200" y="2573338"/>
          <p14:tracePt t="4303" x="4665663" y="2573338"/>
          <p14:tracePt t="4311" x="4673600" y="2573338"/>
          <p14:tracePt t="4319" x="4691063" y="2573338"/>
          <p14:tracePt t="4328" x="4706938" y="2573338"/>
          <p14:tracePt t="4335" x="4724400" y="2573338"/>
          <p14:tracePt t="4352" x="4732338" y="2557463"/>
          <p14:tracePt t="4384" x="4749800" y="2557463"/>
          <p14:tracePt t="5701" x="4732338" y="2557463"/>
          <p14:tracePt t="5716" x="4724400" y="2573338"/>
          <p14:tracePt t="5724" x="4724400" y="2582863"/>
          <p14:tracePt t="5733" x="4706938" y="2582863"/>
          <p14:tracePt t="5749" x="4691063" y="2598738"/>
          <p14:tracePt t="5757" x="4691063" y="2616200"/>
          <p14:tracePt t="5765" x="4673600" y="2616200"/>
          <p14:tracePt t="5773" x="4673600" y="2633663"/>
          <p14:tracePt t="5781" x="4665663" y="2633663"/>
          <p14:tracePt t="5789" x="4630738" y="2659063"/>
          <p14:tracePt t="5798" x="4605338" y="2674938"/>
          <p14:tracePt t="5805" x="4572000" y="2692400"/>
          <p14:tracePt t="5814" x="4538663" y="2717800"/>
          <p14:tracePt t="5822" x="4529138" y="2735263"/>
          <p14:tracePt t="5830" x="4495800" y="2751138"/>
          <p14:tracePt t="5838" x="4470400" y="2760663"/>
          <p14:tracePt t="5846" x="4437063" y="2776538"/>
          <p14:tracePt t="5854" x="4411663" y="2794000"/>
          <p14:tracePt t="5862" x="4376738" y="2811463"/>
          <p14:tracePt t="5871" x="4360863" y="2827338"/>
          <p14:tracePt t="5878" x="4335463" y="2836863"/>
          <p14:tracePt t="5888" x="4318000" y="2852738"/>
          <p14:tracePt t="5895" x="4300538" y="2852738"/>
          <p14:tracePt t="5904" x="4284663" y="2870200"/>
          <p14:tracePt t="5911" x="4275138" y="2870200"/>
          <p14:tracePt t="5920" x="4259263" y="2887663"/>
          <p14:tracePt t="5927" x="4241800" y="2887663"/>
          <p14:tracePt t="5935" x="4224338" y="2887663"/>
          <p14:tracePt t="5944" x="4216400" y="2895600"/>
          <p14:tracePt t="5960" x="4183063" y="2913063"/>
          <p14:tracePt t="5970" x="4165600" y="2928938"/>
          <p14:tracePt t="5976" x="4157663" y="2946400"/>
          <p14:tracePt t="5984" x="4140200" y="2954338"/>
          <p14:tracePt t="5992" x="4106863" y="2971800"/>
          <p14:tracePt t="6000" x="4081463" y="2989263"/>
          <p14:tracePt t="6009" x="4064000" y="3005138"/>
          <p14:tracePt t="6017" x="4030663" y="3014663"/>
          <p14:tracePt t="6025" x="4021138" y="3030538"/>
          <p14:tracePt t="6033" x="4005263" y="3048000"/>
          <p14:tracePt t="6049" x="3987800" y="3048000"/>
          <p14:tracePt t="6057" x="3987800" y="3065463"/>
          <p14:tracePt t="6065" x="3970338" y="3065463"/>
          <p14:tracePt t="6073" x="3970338" y="3081338"/>
          <p14:tracePt t="6090" x="3962400" y="3081338"/>
          <p14:tracePt t="6098" x="3962400" y="3090863"/>
          <p14:tracePt t="6130" x="3962400" y="3106738"/>
          <p14:tracePt t="6154" x="3944938" y="3106738"/>
          <p14:tracePt t="6163" x="3944938" y="3124200"/>
          <p14:tracePt t="6179" x="3944938" y="3141663"/>
          <p14:tracePt t="6211" x="3944938" y="3149600"/>
          <p14:tracePt t="6221" x="3929063" y="3149600"/>
          <p14:tracePt t="12369" x="4021138" y="3149600"/>
          <p14:tracePt t="12375" x="4081463" y="3149600"/>
          <p14:tracePt t="12385" x="4165600" y="3149600"/>
          <p14:tracePt t="12391" x="4259263" y="3149600"/>
          <p14:tracePt t="12402" x="4360863" y="3149600"/>
          <p14:tracePt t="12408" x="4538663" y="3149600"/>
          <p14:tracePt t="12418" x="4724400" y="3149600"/>
          <p14:tracePt t="12424" x="4919663" y="3149600"/>
          <p14:tracePt t="12435" x="5122863" y="3200400"/>
          <p14:tracePt t="12441" x="5351463" y="3225800"/>
          <p14:tracePt t="12452" x="5554663" y="3259138"/>
          <p14:tracePt t="12457" x="5783263" y="3302000"/>
          <p14:tracePt t="12468" x="6037263" y="3344863"/>
          <p14:tracePt t="12473" x="6273800" y="3395663"/>
          <p14:tracePt t="12485" x="6527800" y="3421063"/>
          <p14:tracePt t="12489" x="6799263" y="3454400"/>
          <p14:tracePt t="12502" x="7053263" y="3479800"/>
          <p14:tracePt t="12505" x="7289800" y="3513138"/>
          <p14:tracePt t="12519" x="7526338" y="3522663"/>
          <p14:tracePt t="12523" x="7772400" y="3573463"/>
          <p14:tracePt t="12536" x="7856538" y="3589338"/>
          <p14:tracePt t="12541" x="8034338" y="3632200"/>
          <p14:tracePt t="12552" x="8170863" y="3675063"/>
          <p14:tracePt t="12557" x="8288338" y="3716338"/>
          <p14:tracePt t="12570" x="8399463" y="3751263"/>
          <p14:tracePt t="12571" x="8483600" y="3792538"/>
          <p14:tracePt t="12578" x="8559800" y="3827463"/>
          <p14:tracePt t="12586" x="8602663" y="3852863"/>
          <p14:tracePt t="12594" x="8636000" y="3868738"/>
          <p14:tracePt t="12602" x="8712200" y="3911600"/>
          <p14:tracePt t="12611" x="8770938" y="3944938"/>
          <p14:tracePt t="12619" x="8813800" y="3970338"/>
          <p14:tracePt t="12627" x="8856663" y="4005263"/>
          <p14:tracePt t="12635" x="8923338" y="4030663"/>
          <p14:tracePt t="12643" x="8948738" y="4064000"/>
          <p14:tracePt t="12652" x="8991600" y="4106863"/>
          <p14:tracePt t="12659" x="9042400" y="4157663"/>
          <p14:tracePt t="12668" x="9085263" y="4183063"/>
          <p14:tracePt t="12676" x="9126538" y="4224338"/>
          <p14:tracePt t="12685" x="9177338" y="4259263"/>
          <p14:tracePt t="12692" x="9220200" y="4284663"/>
          <p14:tracePt t="12702" x="9263063" y="4335463"/>
          <p14:tracePt t="12708" x="9296400" y="4351338"/>
          <p14:tracePt t="12719" x="9355138" y="4394200"/>
          <p14:tracePt t="12724" x="9398000" y="4411663"/>
          <p14:tracePt t="12735" x="9431338" y="4437063"/>
          <p14:tracePt t="12741" x="9474200" y="4470400"/>
          <p14:tracePt t="12752" x="9517063" y="4513263"/>
          <p14:tracePt t="12757" x="9558338" y="4538663"/>
          <p14:tracePt t="12768" x="9609138" y="4589463"/>
          <p14:tracePt t="12773" x="9652000" y="4630738"/>
          <p14:tracePt t="12785" x="9669463" y="4648200"/>
          <p14:tracePt t="12790" x="9694863" y="4673600"/>
          <p14:tracePt t="12802" x="9745663" y="4706938"/>
          <p14:tracePt t="12807" x="9753600" y="4732338"/>
          <p14:tracePt t="12818" x="9771063" y="4749800"/>
          <p14:tracePt t="12822" x="9771063" y="4767263"/>
          <p14:tracePt t="12836" x="9786938" y="4783138"/>
          <p14:tracePt t="12841" x="9786938" y="4792663"/>
          <p14:tracePt t="12856" x="9786938" y="4808538"/>
          <p14:tracePt t="13058" x="9771063" y="4808538"/>
          <p14:tracePt t="13106" x="9786938" y="4808538"/>
          <p14:tracePt t="13114" x="9804400" y="4808538"/>
          <p14:tracePt t="13122" x="9829800" y="4826000"/>
          <p14:tracePt t="13130" x="9872663" y="4843463"/>
          <p14:tracePt t="13139" x="9923463" y="4868863"/>
          <p14:tracePt t="13147" x="9982200" y="4919663"/>
          <p14:tracePt t="13155" x="10007600" y="4927600"/>
          <p14:tracePt t="13163" x="10040938" y="4945063"/>
          <p14:tracePt t="13171" x="10083800" y="4978400"/>
          <p14:tracePt t="13179" x="10101263" y="4986338"/>
          <p14:tracePt t="13187" x="10126663" y="5003800"/>
          <p14:tracePt t="13195" x="10142538" y="5021263"/>
          <p14:tracePt t="13203" x="10160000" y="5037138"/>
          <p14:tracePt t="13212" x="10177463" y="5046663"/>
          <p14:tracePt t="13220" x="10193338" y="5062538"/>
          <p14:tracePt t="13228" x="10202863" y="5062538"/>
          <p14:tracePt t="13245" x="10218738" y="5080000"/>
          <p14:tracePt t="13252" x="10236200" y="5080000"/>
          <p14:tracePt t="13261" x="10236200" y="5097463"/>
          <p14:tracePt t="13268" x="10253663" y="5097463"/>
          <p14:tracePt t="13285" x="10261600" y="5113338"/>
          <p14:tracePt t="13301" x="10279063" y="5113338"/>
          <p14:tracePt t="13309" x="10279063" y="5122863"/>
          <p14:tracePt t="13317" x="10294938" y="5122863"/>
          <p14:tracePt t="13334" x="10312400" y="5122863"/>
          <p14:tracePt t="13342" x="10320338" y="5138738"/>
          <p14:tracePt t="13366" x="10337800" y="5138738"/>
          <p14:tracePt t="15096" x="10320338" y="5138738"/>
          <p14:tracePt t="15112" x="10312400" y="5138738"/>
          <p14:tracePt t="15128" x="10294938" y="5138738"/>
          <p14:tracePt t="15144" x="10294938" y="5156200"/>
          <p14:tracePt t="15234" x="10279063" y="5156200"/>
          <p14:tracePt t="15250" x="10261600" y="5156200"/>
          <p14:tracePt t="15259" x="10236200" y="5156200"/>
          <p14:tracePt t="15267" x="10202863" y="5156200"/>
          <p14:tracePt t="15275" x="10126663" y="5156200"/>
          <p14:tracePt t="15283" x="10058400" y="5156200"/>
          <p14:tracePt t="15291" x="9923463" y="5156200"/>
          <p14:tracePt t="15299" x="9786938" y="5113338"/>
          <p14:tracePt t="15309" x="9609138" y="5062538"/>
          <p14:tracePt t="15315" x="9278938" y="4945063"/>
          <p14:tracePt t="15324" x="8991600" y="4868863"/>
          <p14:tracePt t="15332" x="8729663" y="4792663"/>
          <p14:tracePt t="15340" x="8364538" y="4724400"/>
          <p14:tracePt t="15348" x="7993063" y="4691063"/>
          <p14:tracePt t="15356" x="7637463" y="4665663"/>
          <p14:tracePt t="15364" x="7205663" y="4648200"/>
          <p14:tracePt t="15372" x="7018338" y="4648200"/>
          <p14:tracePt t="15381" x="6680200" y="4648200"/>
          <p14:tracePt t="15388" x="6350000" y="4648200"/>
          <p14:tracePt t="15397" x="6248400" y="4648200"/>
          <p14:tracePt t="15405" x="6019800" y="4648200"/>
          <p14:tracePt t="15413" x="5842000" y="4648200"/>
          <p14:tracePt t="15421" x="5799138" y="4630738"/>
          <p14:tracePt t="15429" x="5707063" y="4614863"/>
          <p14:tracePt t="15437" x="5646738" y="4605338"/>
          <p14:tracePt t="15445" x="5621338" y="4589463"/>
          <p14:tracePt t="15453" x="5588000" y="4589463"/>
          <p14:tracePt t="15462" x="5570538" y="4572000"/>
          <p14:tracePt t="15478" x="5570538" y="4554538"/>
          <p14:tracePt t="15502" x="5605463" y="4538663"/>
          <p14:tracePt t="15510" x="5630863" y="4538663"/>
          <p14:tracePt t="15518" x="5664200" y="4538663"/>
          <p14:tracePt t="15526" x="5707063" y="4529138"/>
          <p14:tracePt t="15535" x="5765800" y="4529138"/>
          <p14:tracePt t="15543" x="5808663" y="4529138"/>
          <p14:tracePt t="15551" x="5884863" y="4529138"/>
          <p14:tracePt t="15560" x="5961063" y="4529138"/>
          <p14:tracePt t="15567" x="6019800" y="4529138"/>
          <p14:tracePt t="15576" x="6096000" y="4529138"/>
          <p14:tracePt t="15583" x="6172200" y="4529138"/>
          <p14:tracePt t="15592" x="6215063" y="4529138"/>
          <p14:tracePt t="15600" x="6256338" y="4529138"/>
          <p14:tracePt t="15608" x="6307138" y="4529138"/>
          <p14:tracePt t="15616" x="6350000" y="4529138"/>
          <p14:tracePt t="15626" x="6383338" y="4529138"/>
          <p14:tracePt t="15632" x="6408738" y="4513263"/>
          <p14:tracePt t="15640" x="6426200" y="4495800"/>
          <p14:tracePt t="15648" x="6443663" y="4495800"/>
          <p14:tracePt t="15656" x="6443663" y="4478338"/>
          <p14:tracePt t="15664" x="6451600" y="4478338"/>
          <p14:tracePt t="15689" x="6451600" y="4470400"/>
          <p14:tracePt t="15713" x="6469063" y="4452938"/>
          <p14:tracePt t="15721" x="6469063" y="4437063"/>
          <p14:tracePt t="15738" x="6484938" y="4419600"/>
          <p14:tracePt t="15746" x="6484938" y="4411663"/>
          <p14:tracePt t="15754" x="6484938" y="4394200"/>
          <p14:tracePt t="15770" x="6484938" y="4376738"/>
          <p14:tracePt t="15786" x="6484938" y="4360863"/>
          <p14:tracePt t="15843" x="6469063" y="4360863"/>
          <p14:tracePt t="15859" x="6451600" y="4360863"/>
          <p14:tracePt t="15868" x="6451600" y="4351338"/>
          <p14:tracePt t="15877" x="6443663" y="4351338"/>
          <p14:tracePt t="15893" x="6426200" y="4351338"/>
          <p14:tracePt t="15909" x="6408738" y="4351338"/>
          <p14:tracePt t="15916" x="6392863" y="4351338"/>
          <p14:tracePt t="15949" x="6383338" y="4351338"/>
          <p14:tracePt t="20593" x="6392863" y="4300538"/>
          <p14:tracePt t="20599" x="6392863" y="4259263"/>
          <p14:tracePt t="20609" x="6443663" y="4165600"/>
          <p14:tracePt t="20614" x="6469063" y="4081463"/>
          <p14:tracePt t="20626" x="6510338" y="3970338"/>
          <p14:tracePt t="20630" x="6621463" y="3733800"/>
          <p14:tracePt t="20642" x="6705600" y="3513138"/>
          <p14:tracePt t="20647" x="6815138" y="3259138"/>
          <p14:tracePt t="20659" x="6951663" y="2946400"/>
          <p14:tracePt t="20663" x="7010400" y="2794000"/>
          <p14:tracePt t="20676" x="7129463" y="2506663"/>
          <p14:tracePt t="20680" x="7264400" y="2227263"/>
          <p14:tracePt t="20693" x="7399338" y="1938338"/>
          <p14:tracePt t="20697" x="7500938" y="1676400"/>
          <p14:tracePt t="20710" x="7637463" y="1447800"/>
          <p14:tracePt t="20714" x="7754938" y="1236663"/>
          <p14:tracePt t="20726" x="7891463" y="1016000"/>
          <p14:tracePt t="20730" x="8128000" y="660400"/>
          <p14:tracePt t="20743" x="8288338" y="414338"/>
          <p14:tracePt t="20744" x="8483600" y="195263"/>
          <p14:tracePt t="20752" x="8602663" y="76200"/>
        </p14:tracePtLst>
      </p14:laserTraceLst>
    </p:ext>
  </p:extLs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10">
            <a:extLst>
              <a:ext uri="{FF2B5EF4-FFF2-40B4-BE49-F238E27FC236}">
                <a16:creationId xmlns:a16="http://schemas.microsoft.com/office/drawing/2014/main" id="{5EAE0C98-4816-6758-80A8-378B4188B33F}"/>
              </a:ext>
            </a:extLst>
          </p:cNvPr>
          <p:cNvSpPr>
            <a:spLocks noGrp="1"/>
          </p:cNvSpPr>
          <p:nvPr>
            <p:ph type="sldNum" sz="quarter" idx="12"/>
          </p:nvPr>
        </p:nvSpPr>
        <p:spPr/>
        <p:txBody>
          <a:bodyPr/>
          <a:lstStyle/>
          <a:p>
            <a:fld id="{EDFCBFFE-07E8-5C40-9442-7625F4194842}" type="slidenum">
              <a:rPr lang="en-US" smtClean="0"/>
              <a:t>17</a:t>
            </a:fld>
            <a:endParaRPr lang="en-US"/>
          </a:p>
        </p:txBody>
      </p:sp>
      <p:sp>
        <p:nvSpPr>
          <p:cNvPr id="37" name="TextBox 36">
            <a:extLst>
              <a:ext uri="{FF2B5EF4-FFF2-40B4-BE49-F238E27FC236}">
                <a16:creationId xmlns:a16="http://schemas.microsoft.com/office/drawing/2014/main" id="{ADD2F7B8-A224-C47C-C17D-E8DCC4DDD739}"/>
              </a:ext>
            </a:extLst>
          </p:cNvPr>
          <p:cNvSpPr txBox="1"/>
          <p:nvPr/>
        </p:nvSpPr>
        <p:spPr>
          <a:xfrm>
            <a:off x="1555751" y="1561141"/>
            <a:ext cx="8686800" cy="4891663"/>
          </a:xfrm>
          <a:prstGeom prst="rect">
            <a:avLst/>
          </a:prstGeom>
          <a:solidFill>
            <a:schemeClr val="bg2">
              <a:lumMod val="90000"/>
            </a:schemeClr>
          </a:solidFill>
          <a:effectLst>
            <a:outerShdw blurRad="50800" dist="38100" dir="2700000" algn="tl" rotWithShape="0">
              <a:prstClr val="black">
                <a:alpha val="40000"/>
              </a:prstClr>
            </a:outerShdw>
          </a:effectLst>
        </p:spPr>
        <p:txBody>
          <a:bodyPr wrap="square" lIns="253218" tIns="126609" rIns="253218" bIns="126609" rtlCol="0">
            <a:noAutofit/>
          </a:bodyPr>
          <a:lstStyle/>
          <a:p>
            <a:pPr algn="ctr"/>
            <a:endParaRPr lang="en-US" sz="2800" dirty="0"/>
          </a:p>
        </p:txBody>
      </p:sp>
      <p:sp>
        <p:nvSpPr>
          <p:cNvPr id="48" name="Title 1">
            <a:extLst>
              <a:ext uri="{FF2B5EF4-FFF2-40B4-BE49-F238E27FC236}">
                <a16:creationId xmlns:a16="http://schemas.microsoft.com/office/drawing/2014/main" id="{73D37DB0-A79D-8EBE-5D3D-76701EF6BD8A}"/>
              </a:ext>
            </a:extLst>
          </p:cNvPr>
          <p:cNvSpPr txBox="1">
            <a:spLocks/>
          </p:cNvSpPr>
          <p:nvPr/>
        </p:nvSpPr>
        <p:spPr>
          <a:xfrm>
            <a:off x="317499" y="235299"/>
            <a:ext cx="3778585" cy="965172"/>
          </a:xfrm>
          <a:prstGeom prst="rect">
            <a:avLst/>
          </a:prstGeom>
          <a:solidFill>
            <a:schemeClr val="bg2">
              <a:lumMod val="90000"/>
            </a:schemeClr>
          </a:solidFill>
        </p:spPr>
        <p:txBody>
          <a:bodyPr vert="horz" lIns="0" tIns="365760" rIns="91440" bIns="2743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t>Proof Outline</a:t>
            </a:r>
          </a:p>
        </p:txBody>
      </p:sp>
      <p:pic>
        <p:nvPicPr>
          <p:cNvPr id="4" name="Picture 3" descr="Diagram&#10;&#10;Description automatically generated">
            <a:extLst>
              <a:ext uri="{FF2B5EF4-FFF2-40B4-BE49-F238E27FC236}">
                <a16:creationId xmlns:a16="http://schemas.microsoft.com/office/drawing/2014/main" id="{190DD463-01CE-C5E5-07E0-61FF7E994B1C}"/>
              </a:ext>
            </a:extLst>
          </p:cNvPr>
          <p:cNvPicPr>
            <a:picLocks noChangeAspect="1"/>
          </p:cNvPicPr>
          <p:nvPr/>
        </p:nvPicPr>
        <p:blipFill>
          <a:blip r:embed="rId5"/>
          <a:stretch>
            <a:fillRect/>
          </a:stretch>
        </p:blipFill>
        <p:spPr>
          <a:xfrm>
            <a:off x="1695451" y="1701922"/>
            <a:ext cx="8407400" cy="4610100"/>
          </a:xfrm>
          <a:prstGeom prst="rect">
            <a:avLst/>
          </a:prstGeom>
        </p:spPr>
      </p:pic>
      <p:sp>
        <p:nvSpPr>
          <p:cNvPr id="6" name="Rectangle 5">
            <a:extLst>
              <a:ext uri="{FF2B5EF4-FFF2-40B4-BE49-F238E27FC236}">
                <a16:creationId xmlns:a16="http://schemas.microsoft.com/office/drawing/2014/main" id="{D549E1FF-EE61-CE5F-FB5B-ECAD5244AC6D}"/>
              </a:ext>
            </a:extLst>
          </p:cNvPr>
          <p:cNvSpPr/>
          <p:nvPr/>
        </p:nvSpPr>
        <p:spPr>
          <a:xfrm>
            <a:off x="7627621" y="4345304"/>
            <a:ext cx="2545080" cy="810773"/>
          </a:xfrm>
          <a:prstGeom prst="rect">
            <a:avLst/>
          </a:prstGeom>
          <a:noFill/>
          <a:ln w="34925">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Audio 4">
            <a:hlinkClick r:id="" action="ppaction://media"/>
            <a:extLst>
              <a:ext uri="{FF2B5EF4-FFF2-40B4-BE49-F238E27FC236}">
                <a16:creationId xmlns:a16="http://schemas.microsoft.com/office/drawing/2014/main" id="{56EF7C9F-521C-733D-703E-3A0CAD8E754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003872301"/>
      </p:ext>
    </p:extLst>
  </p:cSld>
  <p:clrMapOvr>
    <a:masterClrMapping/>
  </p:clrMapOvr>
  <mc:AlternateContent xmlns:mc="http://schemas.openxmlformats.org/markup-compatibility/2006" xmlns:p14="http://schemas.microsoft.com/office/powerpoint/2010/main">
    <mc:Choice Requires="p14">
      <p:transition spd="slow" p14:dur="2000" advTm="25557"/>
    </mc:Choice>
    <mc:Fallback xmlns="">
      <p:transition spd="slow" advTm="2555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extLst>
    <p:ext uri="{3A86A75C-4F4B-4683-9AE1-C65F6400EC91}">
      <p14:laserTraceLst xmlns:p14="http://schemas.microsoft.com/office/powerpoint/2010/main">
        <p14:tracePtLst>
          <p14:tracePt t="653" x="6215063" y="1490663"/>
          <p14:tracePt t="659" x="6172200" y="1506538"/>
          <p14:tracePt t="668" x="6138863" y="1506538"/>
          <p14:tracePt t="676" x="6113463" y="1506538"/>
          <p14:tracePt t="684" x="6078538" y="1524000"/>
          <p14:tracePt t="692" x="6053138" y="1524000"/>
          <p14:tracePt t="701" x="6019800" y="1524000"/>
          <p14:tracePt t="708" x="5994400" y="1524000"/>
          <p14:tracePt t="716" x="5961063" y="1541463"/>
          <p14:tracePt t="724" x="5935663" y="1541463"/>
          <p14:tracePt t="733" x="5875338" y="1541463"/>
          <p14:tracePt t="741" x="5799138" y="1541463"/>
          <p14:tracePt t="749" x="5740400" y="1557338"/>
          <p14:tracePt t="757" x="5646738" y="1566863"/>
          <p14:tracePt t="765" x="5570538" y="1600200"/>
          <p14:tracePt t="773" x="5494338" y="1617663"/>
          <p14:tracePt t="781" x="5427663" y="1658938"/>
          <p14:tracePt t="789" x="5351463" y="1684338"/>
          <p14:tracePt t="798" x="5291138" y="1735138"/>
          <p14:tracePt t="806" x="5232400" y="1778000"/>
          <p14:tracePt t="814" x="5181600" y="1811338"/>
          <p14:tracePt t="822" x="5173663" y="1820863"/>
          <p14:tracePt t="830" x="5122863" y="1871663"/>
          <p14:tracePt t="839" x="5097463" y="1897063"/>
          <p14:tracePt t="847" x="5062538" y="1930400"/>
          <p14:tracePt t="855" x="5046663" y="1938338"/>
          <p14:tracePt t="862" x="5037138" y="1973263"/>
          <p14:tracePt t="871" x="5021263" y="1973263"/>
          <p14:tracePt t="879" x="5003800" y="1989138"/>
          <p14:tracePt t="888" x="5003800" y="1998663"/>
          <p14:tracePt t="903" x="4986338" y="1998663"/>
          <p14:tracePt t="922" x="4986338" y="2014538"/>
          <p14:tracePt t="927" x="4978400" y="2014538"/>
          <p14:tracePt t="943" x="4978400" y="2032000"/>
          <p14:tracePt t="952" x="4960938" y="2049463"/>
          <p14:tracePt t="968" x="4945063" y="2065338"/>
          <p14:tracePt t="976" x="4945063" y="2074863"/>
          <p14:tracePt t="984" x="4927600" y="2074863"/>
          <p14:tracePt t="992" x="4927600" y="2090738"/>
          <p14:tracePt t="1001" x="4919663" y="2090738"/>
          <p14:tracePt t="1009" x="4919663" y="2108200"/>
          <p14:tracePt t="1033" x="4902200" y="2108200"/>
          <p14:tracePt t="1203" x="4884738" y="2108200"/>
          <p14:tracePt t="4779" x="4919663" y="2108200"/>
          <p14:tracePt t="4783" x="4927600" y="2125663"/>
          <p14:tracePt t="4795" x="4945063" y="2125663"/>
          <p14:tracePt t="4799" x="4960938" y="2125663"/>
          <p14:tracePt t="4812" x="4986338" y="2125663"/>
          <p14:tracePt t="4815" x="5003800" y="2125663"/>
          <p14:tracePt t="4829" x="5037138" y="2125663"/>
          <p14:tracePt t="4832" x="5046663" y="2125663"/>
          <p14:tracePt t="4845" x="5062538" y="2125663"/>
          <p14:tracePt t="4848" x="5097463" y="2125663"/>
          <p14:tracePt t="4862" x="5113338" y="2125663"/>
          <p14:tracePt t="4866" x="5122863" y="2125663"/>
          <p14:tracePt t="4883" x="5138738" y="2125663"/>
          <p14:tracePt t="4895" x="5156200" y="2125663"/>
          <p14:tracePt t="4898" x="5156200" y="2133600"/>
          <p14:tracePt t="4914" x="5173663" y="2133600"/>
          <p14:tracePt t="4945" x="5181600" y="2133600"/>
          <p14:tracePt t="5002" x="5199063" y="2133600"/>
          <p14:tracePt t="5042" x="5214938" y="2133600"/>
          <p14:tracePt t="5139" x="5232400" y="2133600"/>
          <p14:tracePt t="5285" x="5240338" y="2133600"/>
          <p14:tracePt t="5318" x="5257800" y="2133600"/>
          <p14:tracePt t="5416" x="5257800" y="2125663"/>
          <p14:tracePt t="8915" x="5240338" y="2125663"/>
          <p14:tracePt t="8916" x="5199063" y="2151063"/>
          <p14:tracePt t="8923" x="5156200" y="2184400"/>
          <p14:tracePt t="8931" x="5097463" y="2227263"/>
          <p14:tracePt t="8938" x="5003800" y="2286000"/>
          <p14:tracePt t="8947" x="4884738" y="2387600"/>
          <p14:tracePt t="8954" x="4732338" y="2497138"/>
          <p14:tracePt t="8964" x="4589463" y="2598738"/>
          <p14:tracePt t="8971" x="4437063" y="2692400"/>
          <p14:tracePt t="8981" x="4360863" y="2735263"/>
          <p14:tracePt t="8987" x="4224338" y="2811463"/>
          <p14:tracePt t="8997" x="4097338" y="2887663"/>
          <p14:tracePt t="9003" x="3987800" y="2946400"/>
          <p14:tracePt t="9013" x="3903663" y="2989263"/>
          <p14:tracePt t="9020" x="3827463" y="3030538"/>
          <p14:tracePt t="9030" x="3733800" y="3065463"/>
          <p14:tracePt t="9036" x="3675063" y="3106738"/>
          <p14:tracePt t="9047" x="3538538" y="3167063"/>
          <p14:tracePt t="9053" x="3454400" y="3208338"/>
          <p14:tracePt t="9063" x="3395663" y="3243263"/>
          <p14:tracePt t="9069" x="3302000" y="3284538"/>
          <p14:tracePt t="9080" x="3200400" y="3344863"/>
          <p14:tracePt t="9085" x="3106738" y="3421063"/>
          <p14:tracePt t="9097" x="3005138" y="3497263"/>
          <p14:tracePt t="9101" x="2895600" y="3573463"/>
          <p14:tracePt t="9114" x="2827338" y="3649663"/>
          <p14:tracePt t="9119" x="2717800" y="3733800"/>
          <p14:tracePt t="9130" x="2573338" y="3886200"/>
          <p14:tracePt t="9134" x="2497138" y="3970338"/>
          <p14:tracePt t="9147" x="2405063" y="4064000"/>
          <p14:tracePt t="9153" x="2319338" y="4183063"/>
          <p14:tracePt t="9164" x="2268538" y="4259263"/>
          <p14:tracePt t="9169" x="2209800" y="4351338"/>
          <p14:tracePt t="9181" x="2133600" y="4470400"/>
          <p14:tracePt t="9186" x="2090738" y="4538663"/>
          <p14:tracePt t="9197" x="2032000" y="4630738"/>
          <p14:tracePt t="9201" x="1998663" y="4706938"/>
          <p14:tracePt t="9214" x="1955800" y="4783138"/>
          <p14:tracePt t="9218" x="1930400" y="4843463"/>
          <p14:tracePt t="9231" x="1897063" y="4902200"/>
          <p14:tracePt t="9232" x="1879600" y="4960938"/>
          <p14:tracePt t="9239" x="1871663" y="5003800"/>
          <p14:tracePt t="9247" x="1854200" y="5037138"/>
          <p14:tracePt t="9255" x="1836738" y="5097463"/>
          <p14:tracePt t="9264" x="1820863" y="5122863"/>
          <p14:tracePt t="9272" x="1811338" y="5173663"/>
          <p14:tracePt t="9280" x="1795463" y="5199063"/>
          <p14:tracePt t="9288" x="1778000" y="5232400"/>
          <p14:tracePt t="9297" x="1778000" y="5257800"/>
          <p14:tracePt t="9304" x="1760538" y="5275263"/>
          <p14:tracePt t="9314" x="1744663" y="5300663"/>
          <p14:tracePt t="9320" x="1735138" y="5316538"/>
          <p14:tracePt t="9330" x="1735138" y="5351463"/>
          <p14:tracePt t="9337" x="1719263" y="5367338"/>
          <p14:tracePt t="9347" x="1701800" y="5392738"/>
          <p14:tracePt t="9353" x="1701800" y="5427663"/>
          <p14:tracePt t="9364" x="1684338" y="5435600"/>
          <p14:tracePt t="9369" x="1684338" y="5468938"/>
          <p14:tracePt t="9380" x="1676400" y="5494338"/>
          <p14:tracePt t="9386" x="1676400" y="5511800"/>
          <p14:tracePt t="9397" x="1658938" y="5529263"/>
          <p14:tracePt t="9402" x="1658938" y="5554663"/>
          <p14:tracePt t="9414" x="1658938" y="5570538"/>
          <p14:tracePt t="9418" x="1658938" y="5588000"/>
          <p14:tracePt t="9431" x="1658938" y="5605463"/>
          <p14:tracePt t="9434" x="1658938" y="5621338"/>
          <p14:tracePt t="9447" x="1658938" y="5630863"/>
          <p14:tracePt t="9450" x="1658938" y="5646738"/>
          <p14:tracePt t="9464" x="1658938" y="5664200"/>
          <p14:tracePt t="9467" x="1658938" y="5681663"/>
          <p14:tracePt t="9480" x="1658938" y="5689600"/>
          <p14:tracePt t="9491" x="1658938" y="5707063"/>
          <p14:tracePt t="9515" x="1658938" y="5722938"/>
          <p14:tracePt t="9548" x="1658938" y="5740400"/>
          <p14:tracePt t="9564" x="1658938" y="5748338"/>
          <p14:tracePt t="9572" x="1676400" y="5748338"/>
          <p14:tracePt t="9580" x="1676400" y="5765800"/>
          <p14:tracePt t="9597" x="1684338" y="5765800"/>
          <p14:tracePt t="9604" x="1684338" y="5783263"/>
          <p14:tracePt t="9621" x="1684338" y="5799138"/>
          <p14:tracePt t="9630" x="1701800" y="5799138"/>
          <p14:tracePt t="13477" x="1719263" y="5799138"/>
          <p14:tracePt t="13513" x="1744663" y="5799138"/>
          <p14:tracePt t="13513" x="1820863" y="5799138"/>
          <p14:tracePt t="13534" x="1897063" y="5799138"/>
          <p14:tracePt t="13535" x="1938338" y="5799138"/>
          <p14:tracePt t="13557" x="2049463" y="5808663"/>
          <p14:tracePt t="13558" x="2108200" y="5824538"/>
          <p14:tracePt t="13592" x="2379663" y="5875338"/>
          <p14:tracePt t="13641" x="2540000" y="5875338"/>
          <p14:tracePt t="13642" x="2895600" y="5884863"/>
          <p14:tracePt t="13664" x="3124200" y="5918200"/>
          <p14:tracePt t="13699" x="3335338" y="5961063"/>
          <p14:tracePt t="13745" x="3462338" y="5976938"/>
          <p14:tracePt t="13746" x="3632200" y="5994400"/>
          <p14:tracePt t="13771" x="3810000" y="5994400"/>
          <p14:tracePt t="13796" x="3987800" y="5994400"/>
          <p14:tracePt t="13821" x="4157663" y="6002338"/>
          <p14:tracePt t="13848" x="4300538" y="6002338"/>
          <p14:tracePt t="13898" x="4437063" y="6002338"/>
          <p14:tracePt t="13899" x="4589463" y="6002338"/>
          <p14:tracePt t="13950" x="4706938" y="5994400"/>
          <p14:tracePt t="13951" x="4783138" y="5961063"/>
          <p14:tracePt t="14004" x="4859338" y="5943600"/>
          <p14:tracePt t="14005" x="4919663" y="5935663"/>
          <p14:tracePt t="14035" x="4960938" y="5918200"/>
          <p14:tracePt t="14065" x="5003800" y="5918200"/>
          <p14:tracePt t="14124" x="5037138" y="5900738"/>
          <p14:tracePt t="14125" x="5046663" y="5900738"/>
          <p14:tracePt t="14157" x="5062538" y="5900738"/>
          <p14:tracePt t="14216" x="5097463" y="5884863"/>
          <p14:tracePt t="15019" x="5199063" y="5884863"/>
          <p14:tracePt t="15020" x="5435600" y="5884863"/>
          <p14:tracePt t="15058" x="5588000" y="5884863"/>
          <p14:tracePt t="15100" x="5722938" y="5884863"/>
          <p14:tracePt t="15185" x="5918200" y="5884863"/>
          <p14:tracePt t="15186" x="6215063" y="5884863"/>
          <p14:tracePt t="15270" x="6570663" y="5900738"/>
          <p14:tracePt t="15271" x="6738938" y="5943600"/>
          <p14:tracePt t="15272" x="6756400" y="5943600"/>
          <p14:tracePt t="15320" x="6824663" y="5961063"/>
          <p14:tracePt t="15410" x="6891338" y="5961063"/>
          <p14:tracePt t="15410" x="6977063" y="5961063"/>
          <p14:tracePt t="15499" x="7053263" y="5961063"/>
          <p14:tracePt t="15499" x="7078663" y="5961063"/>
          <p14:tracePt t="16513" x="7188200" y="5961063"/>
          <p14:tracePt t="16514" x="7637463" y="5976938"/>
          <p14:tracePt t="16566" x="7891463" y="5976938"/>
          <p14:tracePt t="16621" x="8221663" y="5976938"/>
          <p14:tracePt t="16677" x="8516938" y="5976938"/>
          <p14:tracePt t="16788" x="8694738" y="5943600"/>
          <p14:tracePt t="16788" x="8813800" y="5900738"/>
          <p14:tracePt t="16845" x="8948738" y="5859463"/>
          <p14:tracePt t="16960" x="9101138" y="5808663"/>
          <p14:tracePt t="16961" x="9161463" y="5808663"/>
          <p14:tracePt t="22244" x="9144000" y="5808663"/>
          <p14:tracePt t="22250" x="9126538" y="5799138"/>
          <p14:tracePt t="22260" x="9110663" y="5799138"/>
          <p14:tracePt t="22266" x="9101138" y="5783263"/>
          <p14:tracePt t="22277" x="9085263" y="5765800"/>
          <p14:tracePt t="22283" x="9067800" y="5765800"/>
          <p14:tracePt t="22293" x="9050338" y="5748338"/>
          <p14:tracePt t="22299" x="9024938" y="5740400"/>
          <p14:tracePt t="22310" x="9009063" y="5722938"/>
          <p14:tracePt t="22315" x="8991600" y="5689600"/>
          <p14:tracePt t="22327" x="8966200" y="5681663"/>
          <p14:tracePt t="22331" x="8948738" y="5681663"/>
          <p14:tracePt t="22343" x="8948738" y="5664200"/>
          <p14:tracePt t="22348" x="8932863" y="5646738"/>
          <p14:tracePt t="22360" x="8923338" y="5646738"/>
          <p14:tracePt t="22364" x="8907463" y="5630863"/>
          <p14:tracePt t="22377" x="8890000" y="5630863"/>
          <p14:tracePt t="22380" x="8890000" y="5621338"/>
          <p14:tracePt t="22393" x="8872538" y="5621338"/>
          <p14:tracePt t="22397" x="8856663" y="5605463"/>
          <p14:tracePt t="22413" x="8847138" y="5605463"/>
          <p14:tracePt t="22427" x="8831263" y="5588000"/>
          <p14:tracePt t="22432" x="8813800" y="5588000"/>
          <p14:tracePt t="22444" x="8813800" y="5570538"/>
          <p14:tracePt t="22448" x="8796338" y="5570538"/>
          <p14:tracePt t="22463" x="8770938" y="5554663"/>
          <p14:tracePt t="22469" x="8737600" y="5545138"/>
          <p14:tracePt t="22478" x="8729663" y="5545138"/>
          <p14:tracePt t="22486" x="8694738" y="5529263"/>
          <p14:tracePt t="22494" x="8678863" y="5511800"/>
          <p14:tracePt t="22502" x="8653463" y="5511800"/>
          <p14:tracePt t="22510" x="8618538" y="5486400"/>
          <p14:tracePt t="22518" x="8593138" y="5468938"/>
          <p14:tracePt t="22527" x="8577263" y="5453063"/>
          <p14:tracePt t="22534" x="8542338" y="5435600"/>
          <p14:tracePt t="22544" x="8534400" y="5427663"/>
          <p14:tracePt t="22550" x="8501063" y="5410200"/>
          <p14:tracePt t="22560" x="8483600" y="5392738"/>
          <p14:tracePt t="22567" x="8458200" y="5376863"/>
          <p14:tracePt t="22577" x="8440738" y="5367338"/>
          <p14:tracePt t="22583" x="8415338" y="5351463"/>
          <p14:tracePt t="22594" x="8382000" y="5316538"/>
          <p14:tracePt t="22599" x="8348663" y="5300663"/>
          <p14:tracePt t="22610" x="8339138" y="5291138"/>
          <p14:tracePt t="22615" x="8305800" y="5275263"/>
          <p14:tracePt t="22627" x="8280400" y="5257800"/>
          <p14:tracePt t="22632" x="8247063" y="5240338"/>
          <p14:tracePt t="22643" x="8221663" y="5232400"/>
          <p14:tracePt t="22648" x="8186738" y="5214938"/>
          <p14:tracePt t="22660" x="8170863" y="5181600"/>
          <p14:tracePt t="22665" x="8161338" y="5181600"/>
          <p14:tracePt t="22677" x="8145463" y="5173663"/>
          <p14:tracePt t="22681" x="8128000" y="5156200"/>
          <p14:tracePt t="22693" x="8110538" y="5156200"/>
          <p14:tracePt t="22697" x="8110538" y="5138738"/>
          <p14:tracePt t="22711" x="8094663" y="5122863"/>
          <p14:tracePt t="22727" x="8085138" y="5113338"/>
          <p14:tracePt t="22744" x="8069263" y="5097463"/>
          <p14:tracePt t="22749" x="8069263" y="5080000"/>
          <p14:tracePt t="22761" x="8051800" y="5080000"/>
          <p14:tracePt t="22765" x="8034338" y="5062538"/>
          <p14:tracePt t="22779" x="8026400" y="5046663"/>
          <p14:tracePt t="22794" x="8008938" y="5037138"/>
          <p14:tracePt t="22819" x="7993063" y="5021263"/>
          <p14:tracePt t="22883" x="7975600" y="5021263"/>
          <p14:tracePt t="22900" x="7975600" y="5003800"/>
          <p14:tracePt t="23322" x="7975600" y="4986338"/>
          <p14:tracePt t="24865" x="7975600" y="4945063"/>
          <p14:tracePt t="24874" x="7975600" y="4902200"/>
          <p14:tracePt t="24882" x="7975600" y="4767263"/>
          <p14:tracePt t="24890" x="7975600" y="4630738"/>
          <p14:tracePt t="24898" x="8008938" y="4452938"/>
          <p14:tracePt t="24906" x="8069263" y="4140200"/>
          <p14:tracePt t="24914" x="8128000" y="3827463"/>
          <p14:tracePt t="24922" x="8204200" y="3522663"/>
          <p14:tracePt t="24931" x="8280400" y="3182938"/>
          <p14:tracePt t="24939" x="8382000" y="2811463"/>
          <p14:tracePt t="24947" x="8483600" y="2420938"/>
          <p14:tracePt t="24955" x="8618538" y="2032000"/>
          <p14:tracePt t="24963" x="8770938" y="1625600"/>
          <p14:tracePt t="24971" x="8932863" y="1252538"/>
          <p14:tracePt t="24979" x="9024938" y="1092200"/>
          <p14:tracePt t="24988" x="9186863" y="762000"/>
          <p14:tracePt t="24996" x="9339263" y="474663"/>
          <p14:tracePt t="25004" x="9474200" y="220663"/>
          <p14:tracePt t="25013" x="9532938" y="119063"/>
        </p14:tracePtLst>
      </p14:laserTraceLst>
    </p:ext>
  </p:extLs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10">
            <a:extLst>
              <a:ext uri="{FF2B5EF4-FFF2-40B4-BE49-F238E27FC236}">
                <a16:creationId xmlns:a16="http://schemas.microsoft.com/office/drawing/2014/main" id="{5EAE0C98-4816-6758-80A8-378B4188B33F}"/>
              </a:ext>
            </a:extLst>
          </p:cNvPr>
          <p:cNvSpPr>
            <a:spLocks noGrp="1"/>
          </p:cNvSpPr>
          <p:nvPr>
            <p:ph type="sldNum" sz="quarter" idx="12"/>
          </p:nvPr>
        </p:nvSpPr>
        <p:spPr/>
        <p:txBody>
          <a:bodyPr/>
          <a:lstStyle/>
          <a:p>
            <a:fld id="{EDFCBFFE-07E8-5C40-9442-7625F4194842}" type="slidenum">
              <a:rPr lang="en-US" smtClean="0"/>
              <a:t>18</a:t>
            </a:fld>
            <a:endParaRPr lang="en-US"/>
          </a:p>
        </p:txBody>
      </p:sp>
      <p:sp>
        <p:nvSpPr>
          <p:cNvPr id="2" name="TextBox 1">
            <a:extLst>
              <a:ext uri="{FF2B5EF4-FFF2-40B4-BE49-F238E27FC236}">
                <a16:creationId xmlns:a16="http://schemas.microsoft.com/office/drawing/2014/main" id="{CF502A31-1A68-5FD6-837A-DB8568B650D6}"/>
              </a:ext>
            </a:extLst>
          </p:cNvPr>
          <p:cNvSpPr txBox="1"/>
          <p:nvPr/>
        </p:nvSpPr>
        <p:spPr>
          <a:xfrm>
            <a:off x="254822" y="645050"/>
            <a:ext cx="11303766" cy="6010537"/>
          </a:xfrm>
          <a:prstGeom prst="rect">
            <a:avLst/>
          </a:prstGeom>
          <a:noFill/>
          <a:ln w="53975">
            <a:noFill/>
            <a:prstDash val="solid"/>
          </a:ln>
        </p:spPr>
        <p:txBody>
          <a:bodyPr wrap="square" tIns="274320" rtlCol="0">
            <a:noAutofit/>
          </a:bodyPr>
          <a:lstStyle/>
          <a:p>
            <a:pPr marL="342900" indent="-342900">
              <a:buFont typeface="Arial" panose="020B0604020202020204" pitchFamily="34" charset="0"/>
              <a:buChar char="•"/>
            </a:pPr>
            <a:r>
              <a:rPr lang="en-US" sz="2400" dirty="0">
                <a:latin typeface="+mj-lt"/>
              </a:rPr>
              <a:t>The C function </a:t>
            </a:r>
            <a:r>
              <a:rPr lang="en-US" sz="2000" dirty="0">
                <a:latin typeface="Courier" pitchFamily="2" charset="0"/>
              </a:rPr>
              <a:t>integrate</a:t>
            </a:r>
            <a:r>
              <a:rPr lang="en-US" sz="2400" dirty="0"/>
              <a:t> </a:t>
            </a:r>
            <a:r>
              <a:rPr lang="en-US" sz="2400" dirty="0">
                <a:latin typeface="+mj-lt"/>
              </a:rPr>
              <a:t>satisfies </a:t>
            </a:r>
            <a:r>
              <a:rPr lang="en-US" sz="2000" dirty="0" err="1">
                <a:latin typeface="Courier" pitchFamily="2" charset="0"/>
              </a:rPr>
              <a:t>integrate_spec_low_level</a:t>
            </a:r>
            <a:r>
              <a:rPr lang="en-US" sz="2400" dirty="0"/>
              <a:t>.</a:t>
            </a:r>
            <a:endParaRPr lang="en-US" sz="2400" dirty="0">
              <a:latin typeface="+mj-lt"/>
            </a:endParaRPr>
          </a:p>
          <a:p>
            <a:pPr marL="342900" indent="-342900">
              <a:buFont typeface="Arial" panose="020B0604020202020204" pitchFamily="34" charset="0"/>
              <a:buChar char="•"/>
            </a:pPr>
            <a:endParaRPr lang="en-US" sz="2400" dirty="0">
              <a:latin typeface="+mj-lt"/>
            </a:endParaRPr>
          </a:p>
          <a:p>
            <a:pPr marL="342900" indent="-342900">
              <a:buFont typeface="Arial" panose="020B0604020202020204" pitchFamily="34" charset="0"/>
              <a:buChar char="•"/>
            </a:pPr>
            <a:endParaRPr lang="en-US" sz="2400" dirty="0">
              <a:latin typeface="+mj-lt"/>
            </a:endParaRPr>
          </a:p>
          <a:p>
            <a:pPr marL="342900" indent="-342900">
              <a:buFont typeface="Arial" panose="020B0604020202020204" pitchFamily="34" charset="0"/>
              <a:buChar char="•"/>
            </a:pPr>
            <a:endParaRPr lang="en-US" sz="2400" dirty="0">
              <a:latin typeface="+mj-lt"/>
            </a:endParaRPr>
          </a:p>
          <a:p>
            <a:pPr marL="342900" indent="-342900">
              <a:buFont typeface="Arial" panose="020B0604020202020204" pitchFamily="34" charset="0"/>
              <a:buChar char="•"/>
            </a:pPr>
            <a:endParaRPr lang="en-US" sz="2800" dirty="0">
              <a:latin typeface="Courier" pitchFamily="2" charset="0"/>
            </a:endParaRPr>
          </a:p>
          <a:p>
            <a:pPr marL="285750" indent="-285750">
              <a:buFont typeface="Arial" panose="020B0604020202020204" pitchFamily="34" charset="0"/>
              <a:buChar char="•"/>
            </a:pPr>
            <a:endParaRPr lang="en-US" sz="2800" dirty="0">
              <a:latin typeface="Courier" pitchFamily="2" charset="0"/>
            </a:endParaRPr>
          </a:p>
          <a:p>
            <a:pPr marL="285750" indent="-285750">
              <a:buFont typeface="Arial" panose="020B0604020202020204" pitchFamily="34" charset="0"/>
              <a:buChar char="•"/>
            </a:pPr>
            <a:endParaRPr lang="en-US" sz="2800" dirty="0">
              <a:latin typeface="+mj-lt"/>
            </a:endParaRPr>
          </a:p>
          <a:p>
            <a:pPr marL="285750" indent="-285750">
              <a:buFont typeface="Arial" panose="020B0604020202020204" pitchFamily="34" charset="0"/>
              <a:buChar char="•"/>
            </a:pPr>
            <a:endParaRPr lang="en-US" sz="2800" dirty="0">
              <a:latin typeface="+mj-lt"/>
            </a:endParaRPr>
          </a:p>
          <a:p>
            <a:endParaRPr lang="en-US" sz="2800" dirty="0">
              <a:latin typeface="+mj-lt"/>
            </a:endParaRPr>
          </a:p>
          <a:p>
            <a:pPr marL="285750" indent="-285750">
              <a:buFont typeface="Arial" panose="020B0604020202020204" pitchFamily="34" charset="0"/>
              <a:buChar char="•"/>
            </a:pPr>
            <a:endParaRPr lang="en-US" sz="2800" dirty="0">
              <a:latin typeface="+mj-lt"/>
            </a:endParaRPr>
          </a:p>
          <a:p>
            <a:pPr marL="285750" indent="-285750">
              <a:buFont typeface="Arial" panose="020B0604020202020204" pitchFamily="34" charset="0"/>
              <a:buChar char="•"/>
            </a:pPr>
            <a:endParaRPr lang="en-US" sz="2800" dirty="0">
              <a:latin typeface="+mj-lt"/>
            </a:endParaRPr>
          </a:p>
          <a:p>
            <a:pPr marL="285750" indent="-285750">
              <a:buFont typeface="Arial" panose="020B0604020202020204" pitchFamily="34" charset="0"/>
              <a:buChar char="•"/>
            </a:pPr>
            <a:endParaRPr lang="en-US" sz="2800" dirty="0">
              <a:latin typeface="+mj-lt"/>
            </a:endParaRPr>
          </a:p>
          <a:p>
            <a:endParaRPr lang="en-US" sz="2800" dirty="0">
              <a:latin typeface="+mj-lt"/>
            </a:endParaRPr>
          </a:p>
        </p:txBody>
      </p:sp>
      <p:grpSp>
        <p:nvGrpSpPr>
          <p:cNvPr id="8" name="Group 7">
            <a:extLst>
              <a:ext uri="{FF2B5EF4-FFF2-40B4-BE49-F238E27FC236}">
                <a16:creationId xmlns:a16="http://schemas.microsoft.com/office/drawing/2014/main" id="{8ECD113A-6605-D7E3-FE81-C39264B291E2}"/>
              </a:ext>
            </a:extLst>
          </p:cNvPr>
          <p:cNvGrpSpPr>
            <a:grpSpLocks noChangeAspect="1"/>
          </p:cNvGrpSpPr>
          <p:nvPr/>
        </p:nvGrpSpPr>
        <p:grpSpPr>
          <a:xfrm>
            <a:off x="338695" y="1452435"/>
            <a:ext cx="8353472" cy="2651760"/>
            <a:chOff x="919162" y="2623610"/>
            <a:chExt cx="7781926" cy="2470327"/>
          </a:xfrm>
        </p:grpSpPr>
        <p:sp>
          <p:nvSpPr>
            <p:cNvPr id="9" name="TextBox 8">
              <a:extLst>
                <a:ext uri="{FF2B5EF4-FFF2-40B4-BE49-F238E27FC236}">
                  <a16:creationId xmlns:a16="http://schemas.microsoft.com/office/drawing/2014/main" id="{DE1DC15E-5A17-92DE-F4E0-36192E5D334F}"/>
                </a:ext>
              </a:extLst>
            </p:cNvPr>
            <p:cNvSpPr txBox="1"/>
            <p:nvPr/>
          </p:nvSpPr>
          <p:spPr>
            <a:xfrm>
              <a:off x="919162" y="2623610"/>
              <a:ext cx="7781926" cy="2470327"/>
            </a:xfrm>
            <a:prstGeom prst="rect">
              <a:avLst/>
            </a:prstGeom>
            <a:solidFill>
              <a:schemeClr val="bg2">
                <a:lumMod val="90000"/>
              </a:schemeClr>
            </a:solidFill>
            <a:effectLst>
              <a:outerShdw blurRad="50800" dist="38100" dir="2700000" algn="tl" rotWithShape="0">
                <a:prstClr val="black">
                  <a:alpha val="40000"/>
                </a:prstClr>
              </a:outerShdw>
            </a:effectLst>
          </p:spPr>
          <p:txBody>
            <a:bodyPr wrap="square" lIns="253218" tIns="126609" rIns="253218" bIns="126609" rtlCol="0">
              <a:noAutofit/>
            </a:bodyPr>
            <a:lstStyle/>
            <a:p>
              <a:pPr algn="ctr"/>
              <a:endParaRPr lang="en-US" sz="2800" dirty="0"/>
            </a:p>
          </p:txBody>
        </p:sp>
        <p:pic>
          <p:nvPicPr>
            <p:cNvPr id="14" name="Picture 13" descr="Graphical user interface, text&#10;&#10;Description automatically generated">
              <a:extLst>
                <a:ext uri="{FF2B5EF4-FFF2-40B4-BE49-F238E27FC236}">
                  <a16:creationId xmlns:a16="http://schemas.microsoft.com/office/drawing/2014/main" id="{BEA0AE8A-C617-F57D-D25D-FB2A65420782}"/>
                </a:ext>
              </a:extLst>
            </p:cNvPr>
            <p:cNvPicPr>
              <a:picLocks noChangeAspect="1"/>
            </p:cNvPicPr>
            <p:nvPr/>
          </p:nvPicPr>
          <p:blipFill>
            <a:blip r:embed="rId5"/>
            <a:stretch>
              <a:fillRect/>
            </a:stretch>
          </p:blipFill>
          <p:spPr>
            <a:xfrm>
              <a:off x="1101725" y="2823723"/>
              <a:ext cx="7416800" cy="2070100"/>
            </a:xfrm>
            <a:prstGeom prst="rect">
              <a:avLst/>
            </a:prstGeom>
          </p:spPr>
        </p:pic>
      </p:grpSp>
      <p:sp>
        <p:nvSpPr>
          <p:cNvPr id="17" name="Title 1">
            <a:extLst>
              <a:ext uri="{FF2B5EF4-FFF2-40B4-BE49-F238E27FC236}">
                <a16:creationId xmlns:a16="http://schemas.microsoft.com/office/drawing/2014/main" id="{EE94E97F-6AD1-9348-79B0-0483686B8CAB}"/>
              </a:ext>
            </a:extLst>
          </p:cNvPr>
          <p:cNvSpPr txBox="1">
            <a:spLocks/>
          </p:cNvSpPr>
          <p:nvPr/>
        </p:nvSpPr>
        <p:spPr>
          <a:xfrm>
            <a:off x="317498" y="235299"/>
            <a:ext cx="5778502" cy="636239"/>
          </a:xfrm>
          <a:prstGeom prst="rect">
            <a:avLst/>
          </a:prstGeom>
          <a:solidFill>
            <a:srgbClr val="00B050"/>
          </a:solidFill>
        </p:spPr>
        <p:txBody>
          <a:bodyPr vert="horz" lIns="0" tIns="365760" rIns="91440" bIns="2743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t>Implementation Correctness</a:t>
            </a:r>
          </a:p>
        </p:txBody>
      </p:sp>
      <p:sp>
        <p:nvSpPr>
          <p:cNvPr id="18" name="Rectangle 17">
            <a:extLst>
              <a:ext uri="{FF2B5EF4-FFF2-40B4-BE49-F238E27FC236}">
                <a16:creationId xmlns:a16="http://schemas.microsoft.com/office/drawing/2014/main" id="{12FA98F9-09C9-01BD-9C8B-9649E59EF526}"/>
              </a:ext>
            </a:extLst>
          </p:cNvPr>
          <p:cNvSpPr>
            <a:spLocks noChangeAspect="1"/>
          </p:cNvSpPr>
          <p:nvPr/>
        </p:nvSpPr>
        <p:spPr>
          <a:xfrm>
            <a:off x="4727957" y="1876709"/>
            <a:ext cx="6294822" cy="679548"/>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lIns="182880" tIns="0" rtlCol="0" anchor="ctr"/>
          <a:lstStyle/>
          <a:p>
            <a:r>
              <a:rPr lang="en-US" b="1" dirty="0"/>
              <a:t>PRE</a:t>
            </a:r>
            <a:r>
              <a:rPr lang="en-US" dirty="0"/>
              <a:t>: the function parameter contains the value </a:t>
            </a:r>
            <a:r>
              <a:rPr lang="en-US" dirty="0">
                <a:latin typeface="Courier" pitchFamily="2" charset="0"/>
              </a:rPr>
              <a:t>s;</a:t>
            </a:r>
            <a:r>
              <a:rPr lang="en-US" dirty="0"/>
              <a:t> the “data at” that location is uninitialized and finite (not a </a:t>
            </a:r>
            <a:r>
              <a:rPr lang="en-US" dirty="0" err="1"/>
              <a:t>NaN</a:t>
            </a:r>
            <a:r>
              <a:rPr lang="en-US" dirty="0"/>
              <a:t> or infinity).</a:t>
            </a:r>
            <a:endParaRPr lang="en-US" b="1" dirty="0"/>
          </a:p>
        </p:txBody>
      </p:sp>
      <p:sp>
        <p:nvSpPr>
          <p:cNvPr id="19" name="Rectangle 18">
            <a:extLst>
              <a:ext uri="{FF2B5EF4-FFF2-40B4-BE49-F238E27FC236}">
                <a16:creationId xmlns:a16="http://schemas.microsoft.com/office/drawing/2014/main" id="{961C65CF-2751-374A-1823-21F70E53EE35}"/>
              </a:ext>
            </a:extLst>
          </p:cNvPr>
          <p:cNvSpPr>
            <a:spLocks noChangeAspect="1"/>
          </p:cNvSpPr>
          <p:nvPr/>
        </p:nvSpPr>
        <p:spPr>
          <a:xfrm>
            <a:off x="317498" y="4356354"/>
            <a:ext cx="8635999" cy="414404"/>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lIns="182880" tIns="0" rIns="0" bIns="0" rtlCol="0" anchor="ctr"/>
          <a:lstStyle/>
          <a:p>
            <a:r>
              <a:rPr lang="en-US" b="1" dirty="0"/>
              <a:t>POST: </a:t>
            </a:r>
            <a:r>
              <a:rPr lang="en-US" dirty="0"/>
              <a:t>the value </a:t>
            </a:r>
            <a:r>
              <a:rPr lang="en-US" dirty="0">
                <a:latin typeface="Courier" pitchFamily="2" charset="0"/>
              </a:rPr>
              <a:t>(</a:t>
            </a:r>
            <a:r>
              <a:rPr lang="en-US" dirty="0" err="1">
                <a:latin typeface="Courier" pitchFamily="2" charset="0"/>
              </a:rPr>
              <a:t>iternF</a:t>
            </a:r>
            <a:r>
              <a:rPr lang="en-US" dirty="0">
                <a:latin typeface="Courier" pitchFamily="2" charset="0"/>
              </a:rPr>
              <a:t> h (</a:t>
            </a:r>
            <a:r>
              <a:rPr lang="en-US" dirty="0" err="1">
                <a:latin typeface="Courier" pitchFamily="2" charset="0"/>
              </a:rPr>
              <a:t>p_init</a:t>
            </a:r>
            <a:r>
              <a:rPr lang="en-US" dirty="0">
                <a:latin typeface="Courier" pitchFamily="2" charset="0"/>
              </a:rPr>
              <a:t>, </a:t>
            </a:r>
            <a:r>
              <a:rPr lang="en-US" dirty="0" err="1">
                <a:latin typeface="Courier" pitchFamily="2" charset="0"/>
              </a:rPr>
              <a:t>q_init</a:t>
            </a:r>
            <a:r>
              <a:rPr lang="en-US" dirty="0">
                <a:latin typeface="Courier" pitchFamily="2" charset="0"/>
              </a:rPr>
              <a:t>) N) </a:t>
            </a:r>
            <a:r>
              <a:rPr lang="en-US" dirty="0">
                <a:latin typeface="+mj-lt"/>
              </a:rPr>
              <a:t>will be stored at location</a:t>
            </a:r>
            <a:r>
              <a:rPr lang="en-US" dirty="0"/>
              <a:t> </a:t>
            </a:r>
            <a:r>
              <a:rPr lang="en-US" dirty="0">
                <a:latin typeface="Courier" pitchFamily="2" charset="0"/>
              </a:rPr>
              <a:t>s</a:t>
            </a:r>
            <a:r>
              <a:rPr lang="en-US" dirty="0">
                <a:latin typeface="+mj-lt"/>
              </a:rPr>
              <a:t>.</a:t>
            </a:r>
            <a:endParaRPr lang="en-US" b="1" dirty="0"/>
          </a:p>
        </p:txBody>
      </p:sp>
      <p:pic>
        <p:nvPicPr>
          <p:cNvPr id="10" name="Audio 9">
            <a:hlinkClick r:id="" action="ppaction://media"/>
            <a:extLst>
              <a:ext uri="{FF2B5EF4-FFF2-40B4-BE49-F238E27FC236}">
                <a16:creationId xmlns:a16="http://schemas.microsoft.com/office/drawing/2014/main" id="{7196442A-842D-956F-2598-D155FA003A5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269641086"/>
      </p:ext>
    </p:extLst>
  </p:cSld>
  <p:clrMapOvr>
    <a:masterClrMapping/>
  </p:clrMapOvr>
  <mc:AlternateContent xmlns:mc="http://schemas.openxmlformats.org/markup-compatibility/2006">
    <mc:Choice xmlns:p14="http://schemas.microsoft.com/office/powerpoint/2010/main" Requires="p14">
      <p:transition spd="slow" p14:dur="2000" advTm="24173"/>
    </mc:Choice>
    <mc:Fallback>
      <p:transition spd="slow" advTm="2417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A7BFBB-878D-F677-7824-AA323C4487DC}"/>
              </a:ext>
            </a:extLst>
          </p:cNvPr>
          <p:cNvSpPr>
            <a:spLocks noGrp="1"/>
          </p:cNvSpPr>
          <p:nvPr>
            <p:ph type="title"/>
          </p:nvPr>
        </p:nvSpPr>
        <p:spPr>
          <a:xfrm>
            <a:off x="198119" y="258073"/>
            <a:ext cx="9745981" cy="944393"/>
          </a:xfrm>
          <a:solidFill>
            <a:schemeClr val="bg2">
              <a:lumMod val="90000"/>
            </a:schemeClr>
          </a:solidFill>
        </p:spPr>
        <p:txBody>
          <a:bodyPr>
            <a:normAutofit/>
          </a:bodyPr>
          <a:lstStyle/>
          <a:p>
            <a:r>
              <a:rPr lang="en-US" sz="3200" dirty="0"/>
              <a:t>Verification task: prove ODE solver is accurate and correct. </a:t>
            </a:r>
          </a:p>
        </p:txBody>
      </p:sp>
      <p:sp>
        <p:nvSpPr>
          <p:cNvPr id="9" name="TextBox 8">
            <a:extLst>
              <a:ext uri="{FF2B5EF4-FFF2-40B4-BE49-F238E27FC236}">
                <a16:creationId xmlns:a16="http://schemas.microsoft.com/office/drawing/2014/main" id="{D6B46271-A045-F497-4137-58CB9BB934A5}"/>
              </a:ext>
            </a:extLst>
          </p:cNvPr>
          <p:cNvSpPr txBox="1"/>
          <p:nvPr/>
        </p:nvSpPr>
        <p:spPr>
          <a:xfrm>
            <a:off x="6340118" y="1969515"/>
            <a:ext cx="5502123" cy="767049"/>
          </a:xfrm>
          <a:prstGeom prst="rect">
            <a:avLst/>
          </a:prstGeom>
          <a:solidFill>
            <a:srgbClr val="00B0F0"/>
          </a:solidFill>
          <a:effectLst>
            <a:outerShdw blurRad="50800" dist="38100" dir="2700000" algn="tl" rotWithShape="0">
              <a:prstClr val="black">
                <a:alpha val="40000"/>
              </a:prstClr>
            </a:outerShdw>
          </a:effectLst>
        </p:spPr>
        <p:txBody>
          <a:bodyPr wrap="square" lIns="253218" tIns="126609" rIns="253218" bIns="126609" rtlCol="0">
            <a:spAutoFit/>
          </a:bodyPr>
          <a:lstStyle/>
          <a:p>
            <a:pPr algn="ctr"/>
            <a:r>
              <a:rPr lang="en-US" sz="3323" dirty="0"/>
              <a:t>Specification</a:t>
            </a:r>
          </a:p>
        </p:txBody>
      </p:sp>
      <p:sp>
        <p:nvSpPr>
          <p:cNvPr id="10" name="TextBox 9">
            <a:extLst>
              <a:ext uri="{FF2B5EF4-FFF2-40B4-BE49-F238E27FC236}">
                <a16:creationId xmlns:a16="http://schemas.microsoft.com/office/drawing/2014/main" id="{F36EBBDC-D53D-CE6E-D059-C7288F31D728}"/>
              </a:ext>
            </a:extLst>
          </p:cNvPr>
          <p:cNvSpPr txBox="1"/>
          <p:nvPr/>
        </p:nvSpPr>
        <p:spPr>
          <a:xfrm>
            <a:off x="6347130" y="5788373"/>
            <a:ext cx="5502123" cy="767049"/>
          </a:xfrm>
          <a:prstGeom prst="rect">
            <a:avLst/>
          </a:prstGeom>
          <a:solidFill>
            <a:srgbClr val="00B0F0"/>
          </a:solidFill>
          <a:effectLst>
            <a:outerShdw blurRad="50800" dist="38100" dir="2700000" algn="tl" rotWithShape="0">
              <a:prstClr val="black">
                <a:alpha val="40000"/>
              </a:prstClr>
            </a:outerShdw>
          </a:effectLst>
        </p:spPr>
        <p:txBody>
          <a:bodyPr wrap="square" lIns="253218" tIns="126609" rIns="253218" bIns="126609" rtlCol="0">
            <a:spAutoFit/>
          </a:bodyPr>
          <a:lstStyle/>
          <a:p>
            <a:pPr algn="ctr"/>
            <a:r>
              <a:rPr lang="en-US" sz="3323" dirty="0"/>
              <a:t>Numerical Program</a:t>
            </a:r>
          </a:p>
        </p:txBody>
      </p:sp>
      <p:cxnSp>
        <p:nvCxnSpPr>
          <p:cNvPr id="12" name="Straight Connector 11">
            <a:extLst>
              <a:ext uri="{FF2B5EF4-FFF2-40B4-BE49-F238E27FC236}">
                <a16:creationId xmlns:a16="http://schemas.microsoft.com/office/drawing/2014/main" id="{B7405BB2-BC7C-F955-C36E-EAA969A04676}"/>
              </a:ext>
            </a:extLst>
          </p:cNvPr>
          <p:cNvCxnSpPr>
            <a:cxnSpLocks/>
            <a:stCxn id="9" idx="2"/>
            <a:endCxn id="10" idx="0"/>
          </p:cNvCxnSpPr>
          <p:nvPr/>
        </p:nvCxnSpPr>
        <p:spPr>
          <a:xfrm>
            <a:off x="9091180" y="2736564"/>
            <a:ext cx="7012" cy="3051809"/>
          </a:xfrm>
          <a:prstGeom prst="line">
            <a:avLst/>
          </a:prstGeom>
          <a:ln w="44450">
            <a:prstDash val="dash"/>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E6F67CD1-70E7-D477-120A-95AF6C71774C}"/>
              </a:ext>
            </a:extLst>
          </p:cNvPr>
          <p:cNvSpPr txBox="1"/>
          <p:nvPr/>
        </p:nvSpPr>
        <p:spPr>
          <a:xfrm>
            <a:off x="6347129" y="3567484"/>
            <a:ext cx="5502124" cy="1323439"/>
          </a:xfrm>
          <a:prstGeom prst="rect">
            <a:avLst/>
          </a:prstGeom>
          <a:solidFill>
            <a:srgbClr val="00B050"/>
          </a:solidFill>
        </p:spPr>
        <p:txBody>
          <a:bodyPr wrap="square" rtlCol="0">
            <a:spAutoFit/>
          </a:bodyPr>
          <a:lstStyle/>
          <a:p>
            <a:pPr marL="457200" indent="-457200">
              <a:buFont typeface="+mj-lt"/>
              <a:buAutoNum type="arabicPeriod"/>
            </a:pPr>
            <a:r>
              <a:rPr lang="en-US" sz="2000" dirty="0"/>
              <a:t>Prove that the program </a:t>
            </a:r>
            <a:r>
              <a:rPr lang="en-US" sz="2000" i="1" dirty="0"/>
              <a:t>correctly</a:t>
            </a:r>
            <a:r>
              <a:rPr lang="en-US" sz="2000" dirty="0"/>
              <a:t> implements the specification.</a:t>
            </a:r>
          </a:p>
          <a:p>
            <a:pPr marL="457200" indent="-457200">
              <a:buFont typeface="+mj-lt"/>
              <a:buAutoNum type="arabicPeriod"/>
            </a:pPr>
            <a:r>
              <a:rPr lang="en-US" sz="2000" dirty="0"/>
              <a:t>Prove that the program </a:t>
            </a:r>
            <a:r>
              <a:rPr lang="en-US" sz="2000" i="1" dirty="0"/>
              <a:t>accurately </a:t>
            </a:r>
            <a:r>
              <a:rPr lang="en-US" sz="2000" dirty="0"/>
              <a:t>implements the specification.</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3F29A6F0-F7C3-ECB0-1063-6C48493E8E5D}"/>
                  </a:ext>
                </a:extLst>
              </p:cNvPr>
              <p:cNvSpPr txBox="1"/>
              <p:nvPr/>
            </p:nvSpPr>
            <p:spPr>
              <a:xfrm>
                <a:off x="118099" y="1925819"/>
                <a:ext cx="5379998" cy="1079911"/>
              </a:xfrm>
              <a:prstGeom prst="rect">
                <a:avLst/>
              </a:prstGeom>
              <a:noFill/>
              <a:ln w="25400">
                <a:solidFill>
                  <a:schemeClr val="tx1">
                    <a:lumMod val="50000"/>
                    <a:lumOff val="50000"/>
                  </a:schemeClr>
                </a:solidFill>
              </a:ln>
            </p:spPr>
            <p:txBody>
              <a:bodyPr wrap="square" lIns="0" tIns="0" rIns="0" bIns="0" rtlCol="0">
                <a:spAutoFit/>
              </a:bodyPr>
              <a:lstStyle/>
              <a:p>
                <a:endParaRPr lang="en-US"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𝑑</m:t>
                          </m:r>
                          <m:r>
                            <a:rPr lang="en-US" b="0" i="1" smtClean="0">
                              <a:latin typeface="Cambria Math" panose="02040503050406030204" pitchFamily="18" charset="0"/>
                            </a:rPr>
                            <m:t>𝑝</m:t>
                          </m:r>
                        </m:num>
                        <m:den>
                          <m:r>
                            <a:rPr lang="en-US" i="1">
                              <a:latin typeface="Cambria Math" panose="02040503050406030204" pitchFamily="18" charset="0"/>
                            </a:rPr>
                            <m:t>𝑑𝑡</m:t>
                          </m:r>
                        </m:den>
                      </m:f>
                      <m:r>
                        <a:rPr lang="en-US" i="1">
                          <a:latin typeface="Cambria Math" panose="02040503050406030204" pitchFamily="18" charset="0"/>
                        </a:rPr>
                        <m:t> =−</m:t>
                      </m:r>
                      <m:sSup>
                        <m:sSupPr>
                          <m:ctrlPr>
                            <a:rPr lang="en-US" i="1" smtClean="0">
                              <a:latin typeface="Cambria Math" panose="02040503050406030204" pitchFamily="18" charset="0"/>
                            </a:rPr>
                          </m:ctrlPr>
                        </m:sSupPr>
                        <m:e>
                          <m:r>
                            <a:rPr lang="en-US" i="1">
                              <a:latin typeface="Cambria Math" panose="02040503050406030204" pitchFamily="18" charset="0"/>
                              <a:ea typeface="Cambria Math" panose="02040503050406030204" pitchFamily="18" charset="0"/>
                            </a:rPr>
                            <m:t>𝜔</m:t>
                          </m:r>
                        </m:e>
                        <m:sup>
                          <m:r>
                            <a:rPr lang="en-US" b="0" i="1" smtClean="0">
                              <a:latin typeface="Cambria Math" panose="02040503050406030204" pitchFamily="18" charset="0"/>
                            </a:rPr>
                            <m:t>2</m:t>
                          </m:r>
                        </m:sup>
                      </m:sSup>
                      <m:r>
                        <a:rPr lang="en-US" i="1" smtClean="0">
                          <a:latin typeface="Cambria Math" panose="02040503050406030204" pitchFamily="18" charset="0"/>
                        </a:rPr>
                        <m:t>𝑞</m:t>
                      </m:r>
                      <m:r>
                        <a:rPr lang="en-US" b="0" i="1" smtClean="0">
                          <a:latin typeface="Cambria Math" panose="02040503050406030204" pitchFamily="18" charset="0"/>
                        </a:rPr>
                        <m:t>                </m:t>
                      </m:r>
                      <m:f>
                        <m:fPr>
                          <m:ctrlPr>
                            <a:rPr lang="en-US" i="1">
                              <a:latin typeface="Cambria Math" panose="02040503050406030204" pitchFamily="18" charset="0"/>
                            </a:rPr>
                          </m:ctrlPr>
                        </m:fPr>
                        <m:num>
                          <m:r>
                            <a:rPr lang="en-US" i="1">
                              <a:latin typeface="Cambria Math" panose="02040503050406030204" pitchFamily="18" charset="0"/>
                            </a:rPr>
                            <m:t>𝑑𝑞</m:t>
                          </m:r>
                        </m:num>
                        <m:den>
                          <m:r>
                            <a:rPr lang="en-US" i="1">
                              <a:latin typeface="Cambria Math" panose="02040503050406030204" pitchFamily="18" charset="0"/>
                            </a:rPr>
                            <m:t>𝑑𝑡</m:t>
                          </m:r>
                        </m:den>
                      </m:f>
                      <m:r>
                        <a:rPr lang="en-US" i="1">
                          <a:latin typeface="Cambria Math" panose="02040503050406030204" pitchFamily="18" charset="0"/>
                        </a:rPr>
                        <m:t>=</m:t>
                      </m:r>
                      <m:r>
                        <a:rPr lang="en-US" i="1">
                          <a:latin typeface="Cambria Math" panose="02040503050406030204" pitchFamily="18" charset="0"/>
                        </a:rPr>
                        <m:t>𝑝</m:t>
                      </m:r>
                    </m:oMath>
                  </m:oMathPara>
                </a14:m>
                <a:endParaRPr lang="en-US" dirty="0"/>
              </a:p>
              <a:p>
                <a:endParaRPr lang="en-US" i="1" dirty="0">
                  <a:latin typeface="Cambria Math" panose="02040503050406030204" pitchFamily="18" charset="0"/>
                </a:endParaRPr>
              </a:p>
            </p:txBody>
          </p:sp>
        </mc:Choice>
        <mc:Fallback xmlns="">
          <p:sp>
            <p:nvSpPr>
              <p:cNvPr id="13" name="TextBox 12">
                <a:extLst>
                  <a:ext uri="{FF2B5EF4-FFF2-40B4-BE49-F238E27FC236}">
                    <a16:creationId xmlns:a16="http://schemas.microsoft.com/office/drawing/2014/main" id="{3F29A6F0-F7C3-ECB0-1063-6C48493E8E5D}"/>
                  </a:ext>
                </a:extLst>
              </p:cNvPr>
              <p:cNvSpPr txBox="1">
                <a:spLocks noRot="1" noChangeAspect="1" noMove="1" noResize="1" noEditPoints="1" noAdjustHandles="1" noChangeArrowheads="1" noChangeShapeType="1" noTextEdit="1"/>
              </p:cNvSpPr>
              <p:nvPr/>
            </p:nvSpPr>
            <p:spPr>
              <a:xfrm>
                <a:off x="118099" y="1925819"/>
                <a:ext cx="5379998" cy="1079911"/>
              </a:xfrm>
              <a:prstGeom prst="rect">
                <a:avLst/>
              </a:prstGeom>
              <a:blipFill>
                <a:blip r:embed="rId5"/>
                <a:stretch>
                  <a:fillRect/>
                </a:stretch>
              </a:blipFill>
              <a:ln w="25400">
                <a:solidFill>
                  <a:schemeClr val="tx1">
                    <a:lumMod val="50000"/>
                    <a:lumOff val="50000"/>
                  </a:schemeClr>
                </a:solidFill>
              </a:ln>
            </p:spPr>
            <p:txBody>
              <a:bodyPr/>
              <a:lstStyle/>
              <a:p>
                <a:r>
                  <a:rPr lang="en-US">
                    <a:noFill/>
                  </a:rPr>
                  <a:t> </a:t>
                </a:r>
              </a:p>
            </p:txBody>
          </p:sp>
        </mc:Fallback>
      </mc:AlternateContent>
      <p:pic>
        <p:nvPicPr>
          <p:cNvPr id="18" name="Picture 17" descr="Text, letter&#10;&#10;Description automatically generated">
            <a:extLst>
              <a:ext uri="{FF2B5EF4-FFF2-40B4-BE49-F238E27FC236}">
                <a16:creationId xmlns:a16="http://schemas.microsoft.com/office/drawing/2014/main" id="{53428B9D-8E31-880A-B738-0297547C3E7B}"/>
              </a:ext>
            </a:extLst>
          </p:cNvPr>
          <p:cNvPicPr>
            <a:picLocks noChangeAspect="1"/>
          </p:cNvPicPr>
          <p:nvPr/>
        </p:nvPicPr>
        <p:blipFill rotWithShape="1">
          <a:blip r:embed="rId6"/>
          <a:srcRect l="3455" t="5170" r="27993" b="19852"/>
          <a:stretch/>
        </p:blipFill>
        <p:spPr>
          <a:xfrm>
            <a:off x="118099" y="3347914"/>
            <a:ext cx="6100099" cy="3389013"/>
          </a:xfrm>
          <a:prstGeom prst="rect">
            <a:avLst/>
          </a:prstGeom>
        </p:spPr>
      </p:pic>
      <p:sp>
        <p:nvSpPr>
          <p:cNvPr id="21" name="Slide Number Placeholder 20">
            <a:extLst>
              <a:ext uri="{FF2B5EF4-FFF2-40B4-BE49-F238E27FC236}">
                <a16:creationId xmlns:a16="http://schemas.microsoft.com/office/drawing/2014/main" id="{437F202A-60A1-637A-7516-19A8821401F4}"/>
              </a:ext>
            </a:extLst>
          </p:cNvPr>
          <p:cNvSpPr>
            <a:spLocks noGrp="1"/>
          </p:cNvSpPr>
          <p:nvPr>
            <p:ph type="sldNum" sz="quarter" idx="12"/>
          </p:nvPr>
        </p:nvSpPr>
        <p:spPr/>
        <p:txBody>
          <a:bodyPr/>
          <a:lstStyle/>
          <a:p>
            <a:fld id="{EDFCBFFE-07E8-5C40-9442-7625F4194842}" type="slidenum">
              <a:rPr lang="en-US" smtClean="0"/>
              <a:t>1</a:t>
            </a:fld>
            <a:endParaRPr lang="en-US" dirty="0"/>
          </a:p>
        </p:txBody>
      </p:sp>
      <p:sp>
        <p:nvSpPr>
          <p:cNvPr id="24" name="Right Arrow 23">
            <a:extLst>
              <a:ext uri="{FF2B5EF4-FFF2-40B4-BE49-F238E27FC236}">
                <a16:creationId xmlns:a16="http://schemas.microsoft.com/office/drawing/2014/main" id="{D6222635-558C-D988-BCB8-BC4D758E61F5}"/>
              </a:ext>
            </a:extLst>
          </p:cNvPr>
          <p:cNvSpPr/>
          <p:nvPr/>
        </p:nvSpPr>
        <p:spPr>
          <a:xfrm>
            <a:off x="5429904" y="2110723"/>
            <a:ext cx="978408" cy="484632"/>
          </a:xfrm>
          <a:prstGeom prst="rightArrow">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ight Arrow 24">
            <a:extLst>
              <a:ext uri="{FF2B5EF4-FFF2-40B4-BE49-F238E27FC236}">
                <a16:creationId xmlns:a16="http://schemas.microsoft.com/office/drawing/2014/main" id="{3677C5BA-60A4-79FE-5F7F-A5D28B92BBB7}"/>
              </a:ext>
            </a:extLst>
          </p:cNvPr>
          <p:cNvSpPr/>
          <p:nvPr/>
        </p:nvSpPr>
        <p:spPr>
          <a:xfrm>
            <a:off x="6071508" y="5929581"/>
            <a:ext cx="978408" cy="484632"/>
          </a:xfrm>
          <a:prstGeom prst="rightArrow">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5" name="Audio 44">
            <a:hlinkClick r:id="" action="ppaction://media"/>
            <a:extLst>
              <a:ext uri="{FF2B5EF4-FFF2-40B4-BE49-F238E27FC236}">
                <a16:creationId xmlns:a16="http://schemas.microsoft.com/office/drawing/2014/main" id="{4475822C-DDCA-BB51-D4E9-2B78C2A5BD5E}"/>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4180520464"/>
      </p:ext>
    </p:extLst>
  </p:cSld>
  <p:clrMapOvr>
    <a:masterClrMapping/>
  </p:clrMapOvr>
  <mc:AlternateContent xmlns:mc="http://schemas.openxmlformats.org/markup-compatibility/2006" xmlns:p14="http://schemas.microsoft.com/office/powerpoint/2010/main">
    <mc:Choice Requires="p14">
      <p:transition spd="slow" p14:dur="2000" advTm="48004"/>
    </mc:Choice>
    <mc:Fallback xmlns="">
      <p:transition spd="slow" advTm="480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5"/>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10">
            <a:extLst>
              <a:ext uri="{FF2B5EF4-FFF2-40B4-BE49-F238E27FC236}">
                <a16:creationId xmlns:a16="http://schemas.microsoft.com/office/drawing/2014/main" id="{5EAE0C98-4816-6758-80A8-378B4188B33F}"/>
              </a:ext>
            </a:extLst>
          </p:cNvPr>
          <p:cNvSpPr>
            <a:spLocks noGrp="1"/>
          </p:cNvSpPr>
          <p:nvPr>
            <p:ph type="sldNum" sz="quarter" idx="12"/>
          </p:nvPr>
        </p:nvSpPr>
        <p:spPr/>
        <p:txBody>
          <a:bodyPr/>
          <a:lstStyle/>
          <a:p>
            <a:fld id="{EDFCBFFE-07E8-5C40-9442-7625F4194842}" type="slidenum">
              <a:rPr lang="en-US" smtClean="0"/>
              <a:t>19</a:t>
            </a:fld>
            <a:endParaRPr lang="en-US"/>
          </a:p>
        </p:txBody>
      </p:sp>
      <p:sp>
        <p:nvSpPr>
          <p:cNvPr id="37" name="TextBox 36">
            <a:extLst>
              <a:ext uri="{FF2B5EF4-FFF2-40B4-BE49-F238E27FC236}">
                <a16:creationId xmlns:a16="http://schemas.microsoft.com/office/drawing/2014/main" id="{ADD2F7B8-A224-C47C-C17D-E8DCC4DDD739}"/>
              </a:ext>
            </a:extLst>
          </p:cNvPr>
          <p:cNvSpPr txBox="1"/>
          <p:nvPr/>
        </p:nvSpPr>
        <p:spPr>
          <a:xfrm>
            <a:off x="1555751" y="1561141"/>
            <a:ext cx="8686800" cy="4891663"/>
          </a:xfrm>
          <a:prstGeom prst="rect">
            <a:avLst/>
          </a:prstGeom>
          <a:solidFill>
            <a:schemeClr val="bg2">
              <a:lumMod val="90000"/>
            </a:schemeClr>
          </a:solidFill>
          <a:effectLst>
            <a:outerShdw blurRad="50800" dist="38100" dir="2700000" algn="tl" rotWithShape="0">
              <a:prstClr val="black">
                <a:alpha val="40000"/>
              </a:prstClr>
            </a:outerShdw>
          </a:effectLst>
        </p:spPr>
        <p:txBody>
          <a:bodyPr wrap="square" lIns="253218" tIns="126609" rIns="253218" bIns="126609" rtlCol="0">
            <a:noAutofit/>
          </a:bodyPr>
          <a:lstStyle/>
          <a:p>
            <a:pPr algn="ctr"/>
            <a:endParaRPr lang="en-US" sz="2800" dirty="0"/>
          </a:p>
        </p:txBody>
      </p:sp>
      <p:sp>
        <p:nvSpPr>
          <p:cNvPr id="48" name="Title 1">
            <a:extLst>
              <a:ext uri="{FF2B5EF4-FFF2-40B4-BE49-F238E27FC236}">
                <a16:creationId xmlns:a16="http://schemas.microsoft.com/office/drawing/2014/main" id="{73D37DB0-A79D-8EBE-5D3D-76701EF6BD8A}"/>
              </a:ext>
            </a:extLst>
          </p:cNvPr>
          <p:cNvSpPr txBox="1">
            <a:spLocks/>
          </p:cNvSpPr>
          <p:nvPr/>
        </p:nvSpPr>
        <p:spPr>
          <a:xfrm>
            <a:off x="317499" y="235299"/>
            <a:ext cx="3778585" cy="965172"/>
          </a:xfrm>
          <a:prstGeom prst="rect">
            <a:avLst/>
          </a:prstGeom>
          <a:solidFill>
            <a:schemeClr val="bg2">
              <a:lumMod val="90000"/>
            </a:schemeClr>
          </a:solidFill>
        </p:spPr>
        <p:txBody>
          <a:bodyPr vert="horz" lIns="0" tIns="365760" rIns="91440" bIns="2743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t>Proof Outline</a:t>
            </a:r>
          </a:p>
        </p:txBody>
      </p:sp>
      <p:pic>
        <p:nvPicPr>
          <p:cNvPr id="4" name="Picture 3" descr="Diagram&#10;&#10;Description automatically generated">
            <a:extLst>
              <a:ext uri="{FF2B5EF4-FFF2-40B4-BE49-F238E27FC236}">
                <a16:creationId xmlns:a16="http://schemas.microsoft.com/office/drawing/2014/main" id="{190DD463-01CE-C5E5-07E0-61FF7E994B1C}"/>
              </a:ext>
            </a:extLst>
          </p:cNvPr>
          <p:cNvPicPr>
            <a:picLocks noChangeAspect="1"/>
          </p:cNvPicPr>
          <p:nvPr/>
        </p:nvPicPr>
        <p:blipFill>
          <a:blip r:embed="rId5"/>
          <a:stretch>
            <a:fillRect/>
          </a:stretch>
        </p:blipFill>
        <p:spPr>
          <a:xfrm>
            <a:off x="1695451" y="1701922"/>
            <a:ext cx="8407400" cy="4610100"/>
          </a:xfrm>
          <a:prstGeom prst="rect">
            <a:avLst/>
          </a:prstGeom>
        </p:spPr>
      </p:pic>
      <p:sp>
        <p:nvSpPr>
          <p:cNvPr id="6" name="Rectangle 5">
            <a:extLst>
              <a:ext uri="{FF2B5EF4-FFF2-40B4-BE49-F238E27FC236}">
                <a16:creationId xmlns:a16="http://schemas.microsoft.com/office/drawing/2014/main" id="{D549E1FF-EE61-CE5F-FB5B-ECAD5244AC6D}"/>
              </a:ext>
            </a:extLst>
          </p:cNvPr>
          <p:cNvSpPr/>
          <p:nvPr/>
        </p:nvSpPr>
        <p:spPr>
          <a:xfrm>
            <a:off x="1695450" y="2371726"/>
            <a:ext cx="6262688" cy="3043238"/>
          </a:xfrm>
          <a:prstGeom prst="rect">
            <a:avLst/>
          </a:prstGeom>
          <a:noFill/>
          <a:ln w="34925">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Graphic 11" descr="Checkbox Checked with solid fill">
            <a:extLst>
              <a:ext uri="{FF2B5EF4-FFF2-40B4-BE49-F238E27FC236}">
                <a16:creationId xmlns:a16="http://schemas.microsoft.com/office/drawing/2014/main" id="{AD587E1D-D2D7-20D2-E86A-5D25B35B305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958138" y="4629149"/>
            <a:ext cx="667710" cy="667710"/>
          </a:xfrm>
          <a:prstGeom prst="rect">
            <a:avLst/>
          </a:prstGeom>
        </p:spPr>
      </p:pic>
      <p:pic>
        <p:nvPicPr>
          <p:cNvPr id="19" name="Audio 18">
            <a:hlinkClick r:id="" action="ppaction://media"/>
            <a:extLst>
              <a:ext uri="{FF2B5EF4-FFF2-40B4-BE49-F238E27FC236}">
                <a16:creationId xmlns:a16="http://schemas.microsoft.com/office/drawing/2014/main" id="{8ADB5D74-E119-0CDD-02E3-0536A76D3A5B}"/>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626897396"/>
      </p:ext>
    </p:extLst>
  </p:cSld>
  <p:clrMapOvr>
    <a:masterClrMapping/>
  </p:clrMapOvr>
  <mc:AlternateContent xmlns:mc="http://schemas.openxmlformats.org/markup-compatibility/2006" xmlns:p14="http://schemas.microsoft.com/office/powerpoint/2010/main">
    <mc:Choice Requires="p14">
      <p:transition spd="slow" p14:dur="2000" advTm="23434"/>
    </mc:Choice>
    <mc:Fallback xmlns="">
      <p:transition spd="slow" advTm="2343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9"/>
                </p:tgtEl>
              </p:cMediaNode>
            </p:audio>
          </p:childTnLst>
        </p:cTn>
      </p:par>
    </p:tnLst>
  </p:timing>
  <p:extLst>
    <p:ext uri="{3A86A75C-4F4B-4683-9AE1-C65F6400EC91}">
      <p14:laserTraceLst xmlns:p14="http://schemas.microsoft.com/office/powerpoint/2010/main">
        <p14:tracePtLst>
          <p14:tracePt t="726" x="9863138" y="33338"/>
          <p14:tracePt t="735" x="9786938" y="177800"/>
          <p14:tracePt t="742" x="9753600" y="254000"/>
          <p14:tracePt t="751" x="9652000" y="490538"/>
          <p14:tracePt t="758" x="9575800" y="627063"/>
          <p14:tracePt t="766" x="9499600" y="795338"/>
          <p14:tracePt t="774" x="9440863" y="957263"/>
          <p14:tracePt t="782" x="9380538" y="1135063"/>
          <p14:tracePt t="790" x="9304338" y="1312863"/>
          <p14:tracePt t="799" x="9245600" y="1506538"/>
          <p14:tracePt t="807" x="9237663" y="1600200"/>
          <p14:tracePt t="815" x="9177338" y="1778000"/>
          <p14:tracePt t="823" x="9144000" y="1930400"/>
          <p14:tracePt t="831" x="9126538" y="2065338"/>
          <p14:tracePt t="840" x="9101138" y="2166938"/>
          <p14:tracePt t="847" x="9101138" y="2268538"/>
          <p14:tracePt t="856" x="9085263" y="2362200"/>
          <p14:tracePt t="863" x="9085263" y="2438400"/>
          <p14:tracePt t="873" x="9085263" y="2497138"/>
          <p14:tracePt t="880" x="9085263" y="2573338"/>
          <p14:tracePt t="888" x="9110663" y="2641600"/>
          <p14:tracePt t="896" x="9161463" y="2760663"/>
          <p14:tracePt t="904" x="9202738" y="2870200"/>
          <p14:tracePt t="912" x="9245600" y="3005138"/>
          <p14:tracePt t="920" x="9296400" y="3149600"/>
          <p14:tracePt t="928" x="9304338" y="3225800"/>
          <p14:tracePt t="937" x="9355138" y="3360738"/>
          <p14:tracePt t="945" x="9380538" y="3497263"/>
          <p14:tracePt t="953" x="9415463" y="3614738"/>
          <p14:tracePt t="961" x="9440863" y="3657600"/>
          <p14:tracePt t="969" x="9456738" y="3751263"/>
          <p14:tracePt t="977" x="9491663" y="3810000"/>
          <p14:tracePt t="985" x="9499600" y="3868738"/>
          <p14:tracePt t="993" x="9532938" y="3903663"/>
          <p14:tracePt t="1002" x="9550400" y="3944938"/>
          <p14:tracePt t="1010" x="9558338" y="3962400"/>
          <p14:tracePt t="1018" x="9593263" y="3987800"/>
          <p14:tracePt t="1026" x="9609138" y="4005263"/>
          <p14:tracePt t="1034" x="9634538" y="4030663"/>
          <p14:tracePt t="1042" x="9669463" y="4046538"/>
          <p14:tracePt t="1050" x="9710738" y="4081463"/>
          <p14:tracePt t="1058" x="9728200" y="4097338"/>
          <p14:tracePt t="1067" x="9786938" y="4122738"/>
          <p14:tracePt t="1075" x="9804400" y="4140200"/>
          <p14:tracePt t="1083" x="9829800" y="4165600"/>
          <p14:tracePt t="1091" x="9863138" y="4198938"/>
          <p14:tracePt t="1099" x="9888538" y="4216400"/>
          <p14:tracePt t="1107" x="9906000" y="4224338"/>
          <p14:tracePt t="1115" x="9923463" y="4259263"/>
          <p14:tracePt t="1123" x="9939338" y="4275138"/>
          <p14:tracePt t="1131" x="9948863" y="4300538"/>
          <p14:tracePt t="1140" x="9964738" y="4335463"/>
          <p14:tracePt t="1148" x="9964738" y="4351338"/>
          <p14:tracePt t="1156" x="9982200" y="4360863"/>
          <p14:tracePt t="1164" x="9982200" y="4394200"/>
          <p14:tracePt t="1173" x="9999663" y="4419600"/>
          <p14:tracePt t="1180" x="9999663" y="4437063"/>
          <p14:tracePt t="1190" x="9999663" y="4470400"/>
          <p14:tracePt t="1197" x="9999663" y="4478338"/>
          <p14:tracePt t="1206" x="9999663" y="4513263"/>
          <p14:tracePt t="1213" x="9999663" y="4529138"/>
          <p14:tracePt t="1224" x="9999663" y="4554538"/>
          <p14:tracePt t="1229" x="9999663" y="4572000"/>
          <p14:tracePt t="1240" x="9999663" y="4589463"/>
          <p14:tracePt t="1246" x="9999663" y="4605338"/>
          <p14:tracePt t="1257" x="9982200" y="4614863"/>
          <p14:tracePt t="1262" x="9982200" y="4630738"/>
          <p14:tracePt t="1273" x="9982200" y="4648200"/>
          <p14:tracePt t="1286" x="9982200" y="4665663"/>
          <p14:tracePt t="1294" x="9964738" y="4673600"/>
          <p14:tracePt t="1310" x="9964738" y="4691063"/>
          <p14:tracePt t="1343" x="9948863" y="4706938"/>
          <p14:tracePt t="1359" x="9948863" y="4724400"/>
          <p14:tracePt t="1375" x="9939338" y="4732338"/>
          <p14:tracePt t="1391" x="9923463" y="4749800"/>
          <p14:tracePt t="1399" x="9906000" y="4749800"/>
          <p14:tracePt t="1408" x="9906000" y="4767263"/>
          <p14:tracePt t="1416" x="9888538" y="4767263"/>
          <p14:tracePt t="4875" x="9872663" y="4767263"/>
          <p14:tracePt t="4882" x="9863138" y="4767263"/>
          <p14:tracePt t="4891" x="9847263" y="4767263"/>
          <p14:tracePt t="4898" x="9812338" y="4767263"/>
          <p14:tracePt t="4908" x="9804400" y="4783138"/>
          <p14:tracePt t="4915" x="9786938" y="4783138"/>
          <p14:tracePt t="4925" x="9753600" y="4783138"/>
          <p14:tracePt t="4930" x="9710738" y="4792663"/>
          <p14:tracePt t="4941" x="9669463" y="4792663"/>
          <p14:tracePt t="4946" x="9575800" y="4808538"/>
          <p14:tracePt t="4958" x="9474200" y="4808538"/>
          <p14:tracePt t="4963" x="9321800" y="4808538"/>
          <p14:tracePt t="4975" x="9009063" y="4808538"/>
          <p14:tracePt t="4979" x="8678863" y="4808538"/>
          <p14:tracePt t="4991" x="7950200" y="4749800"/>
          <p14:tracePt t="4995" x="7348538" y="4691063"/>
          <p14:tracePt t="5008" x="6680200" y="4605338"/>
          <p14:tracePt t="5012" x="5935663" y="4495800"/>
          <p14:tracePt t="5025" x="5199063" y="4419600"/>
          <p14:tracePt t="5030" x="4859338" y="4376738"/>
          <p14:tracePt t="5042" x="4157663" y="4300538"/>
          <p14:tracePt t="5046" x="3479800" y="4224338"/>
          <p14:tracePt t="5059" x="3259138" y="4198938"/>
          <p14:tracePt t="5063" x="2735263" y="4157663"/>
          <p14:tracePt t="5075" x="2319338" y="4106863"/>
          <p14:tracePt t="5078" x="2166938" y="4097338"/>
          <p14:tracePt t="5092" x="1897063" y="4081463"/>
          <p14:tracePt t="5095" x="1658938" y="4046538"/>
          <p14:tracePt t="5109" x="1490663" y="4030663"/>
          <p14:tracePt t="5110" x="1346200" y="4030663"/>
          <p14:tracePt t="5117" x="1252538" y="4030663"/>
          <p14:tracePt t="5125" x="1211263" y="4030663"/>
          <p14:tracePt t="5133" x="1135063" y="4030663"/>
          <p14:tracePt t="5142" x="1074738" y="4030663"/>
          <p14:tracePt t="5150" x="1049338" y="4030663"/>
          <p14:tracePt t="5158" x="1016000" y="4030663"/>
          <p14:tracePt t="5166" x="982663" y="4030663"/>
          <p14:tracePt t="5175" x="973138" y="4030663"/>
          <p14:tracePt t="5182" x="939800" y="4030663"/>
          <p14:tracePt t="5192" x="914400" y="4046538"/>
          <p14:tracePt t="5199" x="881063" y="4064000"/>
          <p14:tracePt t="5208" x="855663" y="4081463"/>
          <p14:tracePt t="5215" x="804863" y="4106863"/>
          <p14:tracePt t="5225" x="779463" y="4122738"/>
          <p14:tracePt t="5231" x="744538" y="4140200"/>
          <p14:tracePt t="5241" x="703263" y="4157663"/>
          <p14:tracePt t="5247" x="660400" y="4165600"/>
          <p14:tracePt t="5258" x="642938" y="4183063"/>
          <p14:tracePt t="5263" x="609600" y="4183063"/>
          <p14:tracePt t="5274" x="601663" y="4183063"/>
          <p14:tracePt t="5280" x="601663" y="4198938"/>
          <p14:tracePt t="5292" x="584200" y="4198938"/>
          <p14:tracePt t="5312" x="601663" y="4198938"/>
          <p14:tracePt t="5320" x="660400" y="4183063"/>
          <p14:tracePt t="5328" x="719138" y="4165600"/>
          <p14:tracePt t="5336" x="804863" y="4165600"/>
          <p14:tracePt t="5344" x="881063" y="4165600"/>
          <p14:tracePt t="5353" x="973138" y="4165600"/>
          <p14:tracePt t="5361" x="1049338" y="4165600"/>
          <p14:tracePt t="5369" x="1135063" y="4165600"/>
          <p14:tracePt t="5377" x="1168400" y="4165600"/>
          <p14:tracePt t="5385" x="1227138" y="4183063"/>
          <p14:tracePt t="5393" x="1287463" y="4198938"/>
          <p14:tracePt t="5401" x="1346200" y="4216400"/>
          <p14:tracePt t="5409" x="1389063" y="4216400"/>
          <p14:tracePt t="5417" x="1422400" y="4216400"/>
          <p14:tracePt t="5426" x="1447800" y="4224338"/>
          <p14:tracePt t="5434" x="1481138" y="4224338"/>
          <p14:tracePt t="5442" x="1490663" y="4241800"/>
          <p14:tracePt t="5450" x="1506538" y="4241800"/>
          <p14:tracePt t="5458" x="1524000" y="4241800"/>
          <p14:tracePt t="5466" x="1541463" y="4241800"/>
          <p14:tracePt t="12181" x="1582738" y="4275138"/>
          <p14:tracePt t="12195" x="1600200" y="4284663"/>
          <p14:tracePt t="12196" x="1643063" y="4351338"/>
          <p14:tracePt t="12202" x="1676400" y="4376738"/>
          <p14:tracePt t="12212" x="1684338" y="4394200"/>
          <p14:tracePt t="12216" x="1719263" y="4419600"/>
          <p14:tracePt t="12229" x="1760538" y="4452938"/>
          <p14:tracePt t="12233" x="1778000" y="4470400"/>
          <p14:tracePt t="12245" x="1811338" y="4478338"/>
          <p14:tracePt t="12249" x="1836738" y="4495800"/>
          <p14:tracePt t="12262" x="1871663" y="4529138"/>
          <p14:tracePt t="12266" x="1897063" y="4538663"/>
          <p14:tracePt t="12279" x="1912938" y="4554538"/>
          <p14:tracePt t="12280" x="1938338" y="4572000"/>
          <p14:tracePt t="12287" x="1955800" y="4589463"/>
          <p14:tracePt t="12296" x="1973263" y="4605338"/>
          <p14:tracePt t="12303" x="1989138" y="4614863"/>
          <p14:tracePt t="12312" x="1998663" y="4630738"/>
          <p14:tracePt t="12320" x="2014538" y="4630738"/>
          <p14:tracePt t="12329" x="2032000" y="4648200"/>
          <p14:tracePt t="12336" x="2032000" y="4665663"/>
          <p14:tracePt t="12345" x="2049463" y="4673600"/>
          <p14:tracePt t="12352" x="2065338" y="4691063"/>
          <p14:tracePt t="12368" x="2074863" y="4706938"/>
          <p14:tracePt t="12376" x="2090738" y="4706938"/>
          <p14:tracePt t="12385" x="2090738" y="4724400"/>
          <p14:tracePt t="12396" x="2108200" y="4724400"/>
          <p14:tracePt t="12401" x="2108200" y="4732338"/>
          <p14:tracePt t="12409" x="2125663" y="4732338"/>
          <p14:tracePt t="12433" x="2125663" y="4749800"/>
          <p14:tracePt t="12653" x="2133600" y="4749800"/>
          <p14:tracePt t="12662" x="2133600" y="4732338"/>
          <p14:tracePt t="12669" x="2151063" y="4724400"/>
          <p14:tracePt t="12679" x="2184400" y="4724400"/>
          <p14:tracePt t="12686" x="2192338" y="4691063"/>
          <p14:tracePt t="12693" x="2243138" y="4673600"/>
          <p14:tracePt t="12702" x="2268538" y="4665663"/>
          <p14:tracePt t="12710" x="2319338" y="4630738"/>
          <p14:tracePt t="12718" x="2362200" y="4614863"/>
          <p14:tracePt t="12726" x="2405063" y="4605338"/>
          <p14:tracePt t="12734" x="2420938" y="4589463"/>
          <p14:tracePt t="12742" x="2463800" y="4572000"/>
          <p14:tracePt t="12750" x="2497138" y="4554538"/>
          <p14:tracePt t="12758" x="2522538" y="4538663"/>
          <p14:tracePt t="12766" x="2557463" y="4538663"/>
          <p14:tracePt t="12774" x="2582863" y="4529138"/>
          <p14:tracePt t="12782" x="2598738" y="4529138"/>
          <p14:tracePt t="12791" x="2616200" y="4513263"/>
          <p14:tracePt t="12799" x="2633663" y="4513263"/>
          <p14:tracePt t="12807" x="2641600" y="4513263"/>
          <p14:tracePt t="12815" x="2659063" y="4495800"/>
          <p14:tracePt t="12823" x="2674938" y="4495800"/>
          <p14:tracePt t="12831" x="2700338" y="4478338"/>
          <p14:tracePt t="12840" x="2717800" y="4478338"/>
          <p14:tracePt t="12847" x="2751138" y="4470400"/>
          <p14:tracePt t="12857" x="2760663" y="4470400"/>
          <p14:tracePt t="12864" x="2794000" y="4452938"/>
          <p14:tracePt t="12873" x="2811463" y="4452938"/>
          <p14:tracePt t="12880" x="2836863" y="4452938"/>
          <p14:tracePt t="12890" x="2852738" y="4452938"/>
          <p14:tracePt t="12896" x="2870200" y="4452938"/>
          <p14:tracePt t="12906" x="2887663" y="4437063"/>
          <p14:tracePt t="12913" x="2895600" y="4437063"/>
          <p14:tracePt t="12929" x="2913063" y="4437063"/>
          <p14:tracePt t="12961" x="2928938" y="4437063"/>
          <p14:tracePt t="13066" x="2928938" y="4419600"/>
          <p14:tracePt t="13531" x="2954338" y="4411663"/>
          <p14:tracePt t="13538" x="3005138" y="4376738"/>
          <p14:tracePt t="13547" x="3065463" y="4335463"/>
          <p14:tracePt t="13555" x="3124200" y="4284663"/>
          <p14:tracePt t="13562" x="3259138" y="4183063"/>
          <p14:tracePt t="13571" x="3522663" y="4021138"/>
          <p14:tracePt t="13579" x="3649663" y="3944938"/>
          <p14:tracePt t="13587" x="3843338" y="3843338"/>
          <p14:tracePt t="13595" x="4030663" y="3716338"/>
          <p14:tracePt t="13603" x="4122738" y="3690938"/>
          <p14:tracePt t="13611" x="4284663" y="3632200"/>
          <p14:tracePt t="13619" x="4411663" y="3589338"/>
          <p14:tracePt t="13627" x="4538663" y="3556000"/>
          <p14:tracePt t="13635" x="4589463" y="3538538"/>
          <p14:tracePt t="13644" x="4665663" y="3538538"/>
          <p14:tracePt t="13652" x="4732338" y="3538538"/>
          <p14:tracePt t="13660" x="4783138" y="3538538"/>
          <p14:tracePt t="13668" x="4826000" y="3538538"/>
          <p14:tracePt t="13676" x="4868863" y="3538538"/>
          <p14:tracePt t="13684" x="4919663" y="3538538"/>
          <p14:tracePt t="13692" x="4927600" y="3538538"/>
          <p14:tracePt t="13701" x="4960938" y="3538538"/>
          <p14:tracePt t="13709" x="4986338" y="3538538"/>
          <p14:tracePt t="13717" x="5021263" y="3538538"/>
          <p14:tracePt t="13725" x="5037138" y="3538538"/>
          <p14:tracePt t="13734" x="5062538" y="3538538"/>
          <p14:tracePt t="13741" x="5097463" y="3538538"/>
          <p14:tracePt t="13750" x="5113338" y="3556000"/>
          <p14:tracePt t="13757" x="5122863" y="3556000"/>
          <p14:tracePt t="13765" x="5138738" y="3556000"/>
          <p14:tracePt t="13774" x="5156200" y="3573463"/>
          <p14:tracePt t="13782" x="5173663" y="3573463"/>
          <p14:tracePt t="13800" x="5181600" y="3573463"/>
          <p14:tracePt t="13806" x="5214938" y="3573463"/>
          <p14:tracePt t="13814" x="5232400" y="3589338"/>
          <p14:tracePt t="13822" x="5240338" y="3589338"/>
          <p14:tracePt t="13830" x="5275263" y="3589338"/>
          <p14:tracePt t="13838" x="5300663" y="3589338"/>
          <p14:tracePt t="13847" x="5316538" y="3589338"/>
          <p14:tracePt t="13855" x="5367338" y="3589338"/>
          <p14:tracePt t="13863" x="5392738" y="3598863"/>
          <p14:tracePt t="13871" x="5427663" y="3598863"/>
          <p14:tracePt t="13879" x="5453063" y="3598863"/>
          <p14:tracePt t="13887" x="5486400" y="3614738"/>
          <p14:tracePt t="13895" x="5511800" y="3614738"/>
          <p14:tracePt t="13903" x="5529263" y="3632200"/>
          <p14:tracePt t="13912" x="5554663" y="3632200"/>
          <p14:tracePt t="13920" x="5570538" y="3632200"/>
          <p14:tracePt t="13928" x="5605463" y="3649663"/>
          <p14:tracePt t="13936" x="5621338" y="3649663"/>
          <p14:tracePt t="13944" x="5630863" y="3649663"/>
          <p14:tracePt t="13952" x="5664200" y="3657600"/>
          <p14:tracePt t="13960" x="5681663" y="3657600"/>
          <p14:tracePt t="13969" x="5689600" y="3657600"/>
          <p14:tracePt t="13977" x="5707063" y="3675063"/>
          <p14:tracePt t="13985" x="5722938" y="3675063"/>
          <p14:tracePt t="13993" x="5740400" y="3675063"/>
          <p14:tracePt t="14001" x="5748338" y="3675063"/>
          <p14:tracePt t="14009" x="5748338" y="3690938"/>
          <p14:tracePt t="14017" x="5765800" y="3690938"/>
          <p14:tracePt t="14034" x="5765800" y="3708400"/>
          <p14:tracePt t="14041" x="5783263" y="3708400"/>
          <p14:tracePt t="14090" x="5783263" y="3716338"/>
          <p14:tracePt t="14106" x="5799138" y="3716338"/>
          <p14:tracePt t="14131" x="5799138" y="3733800"/>
          <p14:tracePt t="14155" x="5808663" y="3733800"/>
          <p14:tracePt t="14179" x="5808663" y="3751263"/>
          <p14:tracePt t="14236" x="5808663" y="3767138"/>
          <p14:tracePt t="14821" x="5808663" y="3751263"/>
          <p14:tracePt t="14829" x="5808663" y="3716338"/>
          <p14:tracePt t="14837" x="5808663" y="3708400"/>
          <p14:tracePt t="14846" x="5808663" y="3675063"/>
          <p14:tracePt t="14854" x="5808663" y="3657600"/>
          <p14:tracePt t="14862" x="5808663" y="3632200"/>
          <p14:tracePt t="14870" x="5799138" y="3614738"/>
          <p14:tracePt t="14878" x="5799138" y="3598863"/>
          <p14:tracePt t="14886" x="5799138" y="3589338"/>
          <p14:tracePt t="14894" x="5783263" y="3573463"/>
          <p14:tracePt t="14902" x="5783263" y="3556000"/>
          <p14:tracePt t="14919" x="5765800" y="3538538"/>
          <p14:tracePt t="14927" x="5765800" y="3522663"/>
          <p14:tracePt t="14935" x="5765800" y="3497263"/>
          <p14:tracePt t="14943" x="5748338" y="3479800"/>
          <p14:tracePt t="14951" x="5748338" y="3462338"/>
          <p14:tracePt t="14959" x="5748338" y="3454400"/>
          <p14:tracePt t="14967" x="5740400" y="3454400"/>
          <p14:tracePt t="14976" x="5740400" y="3436938"/>
          <p14:tracePt t="14992" x="5740400" y="3421063"/>
          <p14:tracePt t="15032" x="5740400" y="3403600"/>
          <p14:tracePt t="15105" x="5740400" y="3395663"/>
          <p14:tracePt t="15114" x="5740400" y="3378200"/>
          <p14:tracePt t="15122" x="5740400" y="3360738"/>
          <p14:tracePt t="15130" x="5740400" y="3344863"/>
          <p14:tracePt t="15138" x="5740400" y="3335338"/>
          <p14:tracePt t="15146" x="5740400" y="3319463"/>
          <p14:tracePt t="15154" x="5740400" y="3302000"/>
          <p14:tracePt t="15170" x="5740400" y="3284538"/>
          <p14:tracePt t="15187" x="5740400" y="3268663"/>
          <p14:tracePt t="15203" x="5722938" y="3268663"/>
          <p14:tracePt t="18194" x="5722938" y="3395663"/>
          <p14:tracePt t="18200" x="5707063" y="3479800"/>
          <p14:tracePt t="18208" x="5707063" y="3573463"/>
          <p14:tracePt t="18217" x="5707063" y="3690938"/>
          <p14:tracePt t="18224" x="5707063" y="3827463"/>
          <p14:tracePt t="18233" x="5707063" y="3962400"/>
          <p14:tracePt t="18240" x="5707063" y="4122738"/>
          <p14:tracePt t="18250" x="5707063" y="4198938"/>
          <p14:tracePt t="18256" x="5707063" y="4318000"/>
          <p14:tracePt t="18267" x="5707063" y="4452938"/>
          <p14:tracePt t="18273" x="5707063" y="4572000"/>
          <p14:tracePt t="18284" x="5722938" y="4665663"/>
          <p14:tracePt t="18289" x="5740400" y="4767263"/>
          <p14:tracePt t="18300" x="5748338" y="4859338"/>
          <p14:tracePt t="18305" x="5748338" y="4927600"/>
          <p14:tracePt t="18317" x="5765800" y="5003800"/>
          <p14:tracePt t="18321" x="5765800" y="5080000"/>
          <p14:tracePt t="18333" x="5783263" y="5113338"/>
          <p14:tracePt t="18338" x="5783263" y="5199063"/>
          <p14:tracePt t="18350" x="5783263" y="5232400"/>
          <p14:tracePt t="18354" x="5783263" y="5275263"/>
          <p14:tracePt t="18366" x="5783263" y="5316538"/>
          <p14:tracePt t="18370" x="5783263" y="5351463"/>
          <p14:tracePt t="18383" x="5783263" y="5367338"/>
          <p14:tracePt t="18387" x="5783263" y="5392738"/>
          <p14:tracePt t="18404" x="5783263" y="5410200"/>
          <p14:tracePt t="18418" x="5783263" y="5427663"/>
          <p14:tracePt t="18516" x="5783263" y="5410200"/>
          <p14:tracePt t="18524" x="5783263" y="5376863"/>
          <p14:tracePt t="18533" x="5783263" y="5351463"/>
          <p14:tracePt t="18540" x="5783263" y="5316538"/>
          <p14:tracePt t="18550" x="5799138" y="5291138"/>
          <p14:tracePt t="18557" x="5799138" y="5257800"/>
          <p14:tracePt t="18566" x="5799138" y="5232400"/>
          <p14:tracePt t="18573" x="5799138" y="5199063"/>
          <p14:tracePt t="18581" x="5808663" y="5181600"/>
          <p14:tracePt t="18589" x="5808663" y="5173663"/>
          <p14:tracePt t="18597" x="5808663" y="5156200"/>
          <p14:tracePt t="18606" x="5808663" y="5138738"/>
          <p14:tracePt t="18630" x="5808663" y="5122863"/>
          <p14:tracePt t="22241" x="5808663" y="5046663"/>
          <p14:tracePt t="22255" x="5859463" y="4945063"/>
          <p14:tracePt t="22256" x="5935663" y="4792663"/>
          <p14:tracePt t="22263" x="6019800" y="4605338"/>
          <p14:tracePt t="22272" x="6129338" y="4394200"/>
          <p14:tracePt t="22277" x="6256338" y="4165600"/>
          <p14:tracePt t="22289" x="6570663" y="3649663"/>
          <p14:tracePt t="22292" x="6916738" y="3106738"/>
          <p14:tracePt t="22305" x="7323138" y="2497138"/>
          <p14:tracePt t="22309" x="7754938" y="1871663"/>
          <p14:tracePt t="22322" x="7967663" y="1600200"/>
          <p14:tracePt t="22325" x="8399463" y="1049338"/>
          <p14:tracePt t="22339" x="8813800" y="550863"/>
          <p14:tracePt t="22340" x="9161463" y="152400"/>
          <p14:tracePt t="22348" x="9321800" y="17463"/>
        </p14:tracePtLst>
      </p14:laserTraceLst>
    </p:ext>
  </p:extLs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10">
            <a:extLst>
              <a:ext uri="{FF2B5EF4-FFF2-40B4-BE49-F238E27FC236}">
                <a16:creationId xmlns:a16="http://schemas.microsoft.com/office/drawing/2014/main" id="{5EAE0C98-4816-6758-80A8-378B4188B33F}"/>
              </a:ext>
            </a:extLst>
          </p:cNvPr>
          <p:cNvSpPr>
            <a:spLocks noGrp="1"/>
          </p:cNvSpPr>
          <p:nvPr>
            <p:ph type="sldNum" sz="quarter" idx="12"/>
          </p:nvPr>
        </p:nvSpPr>
        <p:spPr/>
        <p:txBody>
          <a:bodyPr/>
          <a:lstStyle/>
          <a:p>
            <a:fld id="{EDFCBFFE-07E8-5C40-9442-7625F4194842}" type="slidenum">
              <a:rPr lang="en-US" smtClean="0"/>
              <a:t>20</a:t>
            </a:fld>
            <a:endParaRPr lang="en-US"/>
          </a:p>
        </p:txBody>
      </p:sp>
      <p:sp>
        <p:nvSpPr>
          <p:cNvPr id="37" name="TextBox 36">
            <a:extLst>
              <a:ext uri="{FF2B5EF4-FFF2-40B4-BE49-F238E27FC236}">
                <a16:creationId xmlns:a16="http://schemas.microsoft.com/office/drawing/2014/main" id="{ADD2F7B8-A224-C47C-C17D-E8DCC4DDD739}"/>
              </a:ext>
            </a:extLst>
          </p:cNvPr>
          <p:cNvSpPr txBox="1"/>
          <p:nvPr/>
        </p:nvSpPr>
        <p:spPr>
          <a:xfrm>
            <a:off x="1524000" y="1561141"/>
            <a:ext cx="8686800" cy="4891663"/>
          </a:xfrm>
          <a:prstGeom prst="rect">
            <a:avLst/>
          </a:prstGeom>
          <a:solidFill>
            <a:schemeClr val="bg2">
              <a:lumMod val="90000"/>
            </a:schemeClr>
          </a:solidFill>
          <a:effectLst>
            <a:outerShdw blurRad="50800" dist="38100" dir="2700000" algn="tl" rotWithShape="0">
              <a:prstClr val="black">
                <a:alpha val="40000"/>
              </a:prstClr>
            </a:outerShdw>
          </a:effectLst>
        </p:spPr>
        <p:txBody>
          <a:bodyPr wrap="square" lIns="253218" tIns="126609" rIns="253218" bIns="126609" rtlCol="0">
            <a:noAutofit/>
          </a:bodyPr>
          <a:lstStyle/>
          <a:p>
            <a:pPr algn="ctr"/>
            <a:endParaRPr lang="en-US" sz="2800" dirty="0"/>
          </a:p>
        </p:txBody>
      </p:sp>
      <p:pic>
        <p:nvPicPr>
          <p:cNvPr id="4" name="Picture 3" descr="Diagram&#10;&#10;Description automatically generated">
            <a:extLst>
              <a:ext uri="{FF2B5EF4-FFF2-40B4-BE49-F238E27FC236}">
                <a16:creationId xmlns:a16="http://schemas.microsoft.com/office/drawing/2014/main" id="{190DD463-01CE-C5E5-07E0-61FF7E994B1C}"/>
              </a:ext>
            </a:extLst>
          </p:cNvPr>
          <p:cNvPicPr>
            <a:picLocks noChangeAspect="1"/>
          </p:cNvPicPr>
          <p:nvPr/>
        </p:nvPicPr>
        <p:blipFill>
          <a:blip r:embed="rId5"/>
          <a:stretch>
            <a:fillRect/>
          </a:stretch>
        </p:blipFill>
        <p:spPr>
          <a:xfrm>
            <a:off x="1663700" y="1701922"/>
            <a:ext cx="8407400" cy="4610100"/>
          </a:xfrm>
          <a:prstGeom prst="rect">
            <a:avLst/>
          </a:prstGeom>
        </p:spPr>
      </p:pic>
      <p:sp>
        <p:nvSpPr>
          <p:cNvPr id="2" name="Rectangle 1">
            <a:extLst>
              <a:ext uri="{FF2B5EF4-FFF2-40B4-BE49-F238E27FC236}">
                <a16:creationId xmlns:a16="http://schemas.microsoft.com/office/drawing/2014/main" id="{69F7A315-15CD-1C1D-9899-2DD5E170B038}"/>
              </a:ext>
            </a:extLst>
          </p:cNvPr>
          <p:cNvSpPr/>
          <p:nvPr/>
        </p:nvSpPr>
        <p:spPr>
          <a:xfrm>
            <a:off x="1981200" y="4685625"/>
            <a:ext cx="2788920" cy="489017"/>
          </a:xfrm>
          <a:prstGeom prst="rect">
            <a:avLst/>
          </a:prstGeom>
          <a:noFill/>
          <a:ln w="34925">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1D1F49C0-753A-1213-19AA-B459879220B7}"/>
              </a:ext>
            </a:extLst>
          </p:cNvPr>
          <p:cNvSpPr txBox="1">
            <a:spLocks/>
          </p:cNvSpPr>
          <p:nvPr/>
        </p:nvSpPr>
        <p:spPr>
          <a:xfrm>
            <a:off x="317499" y="235299"/>
            <a:ext cx="3778585" cy="965172"/>
          </a:xfrm>
          <a:prstGeom prst="rect">
            <a:avLst/>
          </a:prstGeom>
          <a:solidFill>
            <a:schemeClr val="bg2">
              <a:lumMod val="90000"/>
            </a:schemeClr>
          </a:solidFill>
        </p:spPr>
        <p:txBody>
          <a:bodyPr vert="horz" lIns="0" tIns="365760" rIns="91440" bIns="2743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t>Proof Outline</a:t>
            </a:r>
          </a:p>
        </p:txBody>
      </p:sp>
      <p:pic>
        <p:nvPicPr>
          <p:cNvPr id="7" name="Graphic 6" descr="Checkbox Checked with solid fill">
            <a:extLst>
              <a:ext uri="{FF2B5EF4-FFF2-40B4-BE49-F238E27FC236}">
                <a16:creationId xmlns:a16="http://schemas.microsoft.com/office/drawing/2014/main" id="{91065FDF-FD62-90FF-F823-44ACB6842FC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958138" y="4629149"/>
            <a:ext cx="667710" cy="667710"/>
          </a:xfrm>
          <a:prstGeom prst="rect">
            <a:avLst/>
          </a:prstGeom>
        </p:spPr>
      </p:pic>
      <p:pic>
        <p:nvPicPr>
          <p:cNvPr id="12" name="Audio 11">
            <a:hlinkClick r:id="" action="ppaction://media"/>
            <a:extLst>
              <a:ext uri="{FF2B5EF4-FFF2-40B4-BE49-F238E27FC236}">
                <a16:creationId xmlns:a16="http://schemas.microsoft.com/office/drawing/2014/main" id="{89843313-C7FA-B7CC-F169-63444906131D}"/>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666670907"/>
      </p:ext>
    </p:extLst>
  </p:cSld>
  <p:clrMapOvr>
    <a:masterClrMapping/>
  </p:clrMapOvr>
  <mc:AlternateContent xmlns:mc="http://schemas.openxmlformats.org/markup-compatibility/2006" xmlns:p14="http://schemas.microsoft.com/office/powerpoint/2010/main">
    <mc:Choice Requires="p14">
      <p:transition spd="slow" p14:dur="2000" advTm="8493"/>
    </mc:Choice>
    <mc:Fallback xmlns="">
      <p:transition spd="slow" advTm="849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extLst>
    <p:ext uri="{3A86A75C-4F4B-4683-9AE1-C65F6400EC91}">
      <p14:laserTraceLst xmlns:p14="http://schemas.microsoft.com/office/powerpoint/2010/main">
        <p14:tracePtLst>
          <p14:tracePt t="7604" x="8280400" y="6662738"/>
          <p14:tracePt t="7611" x="8339138" y="6561138"/>
          <p14:tracePt t="7620" x="8364538" y="6451600"/>
          <p14:tracePt t="7626" x="8415338" y="6332538"/>
          <p14:tracePt t="7637" x="8440738" y="6215063"/>
          <p14:tracePt t="7643" x="8475663" y="6062663"/>
          <p14:tracePt t="7653" x="8542338" y="5765800"/>
          <p14:tracePt t="7659" x="8602663" y="5435600"/>
          <p14:tracePt t="7670" x="8669338" y="5080000"/>
          <p14:tracePt t="7675" x="8737600" y="4648200"/>
          <p14:tracePt t="7687" x="8907463" y="3868738"/>
          <p14:tracePt t="7692" x="8966200" y="3598863"/>
          <p14:tracePt t="7703" x="9202738" y="2641600"/>
          <p14:tracePt t="7708" x="9415463" y="2032000"/>
          <p14:tracePt t="7720" x="9517063" y="1744663"/>
          <p14:tracePt t="7724" x="9753600" y="1176338"/>
          <p14:tracePt t="7737" x="9847263" y="973138"/>
          <p14:tracePt t="7740" x="10025063" y="584200"/>
          <p14:tracePt t="7753" x="10066338" y="474663"/>
          <p14:tracePt t="7757" x="10101263" y="406400"/>
          <p14:tracePt t="7770" x="10160000" y="271463"/>
          <p14:tracePt t="7775" x="10202863" y="177800"/>
          <p14:tracePt t="7787" x="10236200" y="119063"/>
          <p14:tracePt t="7791" x="10236200" y="93663"/>
          <p14:tracePt t="8008" x="10236200" y="42863"/>
        </p14:tracePtLst>
      </p14:laserTraceLst>
    </p:ext>
  </p:extLs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10">
            <a:extLst>
              <a:ext uri="{FF2B5EF4-FFF2-40B4-BE49-F238E27FC236}">
                <a16:creationId xmlns:a16="http://schemas.microsoft.com/office/drawing/2014/main" id="{5EAE0C98-4816-6758-80A8-378B4188B33F}"/>
              </a:ext>
            </a:extLst>
          </p:cNvPr>
          <p:cNvSpPr>
            <a:spLocks noGrp="1"/>
          </p:cNvSpPr>
          <p:nvPr>
            <p:ph type="sldNum" sz="quarter" idx="12"/>
          </p:nvPr>
        </p:nvSpPr>
        <p:spPr/>
        <p:txBody>
          <a:bodyPr/>
          <a:lstStyle/>
          <a:p>
            <a:fld id="{EDFCBFFE-07E8-5C40-9442-7625F4194842}" type="slidenum">
              <a:rPr lang="en-US" smtClean="0"/>
              <a:t>21</a:t>
            </a:fld>
            <a:endParaRPr lang="en-US"/>
          </a:p>
        </p:txBody>
      </p:sp>
      <p:sp>
        <p:nvSpPr>
          <p:cNvPr id="13" name="TextBox 12">
            <a:extLst>
              <a:ext uri="{FF2B5EF4-FFF2-40B4-BE49-F238E27FC236}">
                <a16:creationId xmlns:a16="http://schemas.microsoft.com/office/drawing/2014/main" id="{6DBA1F55-C6E5-2521-6897-DB3520EE19A4}"/>
              </a:ext>
            </a:extLst>
          </p:cNvPr>
          <p:cNvSpPr txBox="1"/>
          <p:nvPr/>
        </p:nvSpPr>
        <p:spPr>
          <a:xfrm>
            <a:off x="106680" y="1194568"/>
            <a:ext cx="6211535" cy="2308324"/>
          </a:xfrm>
          <a:prstGeom prst="rect">
            <a:avLst/>
          </a:prstGeom>
          <a:noFill/>
        </p:spPr>
        <p:txBody>
          <a:bodyPr wrap="square" rtlCol="0">
            <a:spAutoFit/>
          </a:bodyPr>
          <a:lstStyle/>
          <a:p>
            <a:endParaRPr lang="en-US" sz="2400" b="1" dirty="0">
              <a:latin typeface="+mj-lt"/>
            </a:endParaRPr>
          </a:p>
          <a:p>
            <a:pPr marL="342900" indent="-342900">
              <a:buFont typeface="Arial" panose="020B0604020202020204" pitchFamily="34" charset="0"/>
              <a:buChar char="•"/>
            </a:pPr>
            <a:r>
              <a:rPr lang="en-US" sz="2400" b="1" dirty="0">
                <a:latin typeface="+mj-lt"/>
              </a:rPr>
              <a:t>Local error</a:t>
            </a:r>
            <a:r>
              <a:rPr lang="en-US" sz="2400" dirty="0">
                <a:latin typeface="+mj-lt"/>
              </a:rPr>
              <a:t>: error after single iteration </a:t>
            </a:r>
            <a:r>
              <a:rPr lang="en-US" sz="2400" i="1" dirty="0">
                <a:latin typeface="+mj-lt"/>
              </a:rPr>
              <a:t>on the same input.</a:t>
            </a:r>
          </a:p>
          <a:p>
            <a:endParaRPr lang="en-US" sz="2400" i="1" dirty="0">
              <a:latin typeface="+mj-lt"/>
            </a:endParaRPr>
          </a:p>
          <a:p>
            <a:pPr marL="342900" indent="-342900">
              <a:buFont typeface="Arial" panose="020B0604020202020204" pitchFamily="34" charset="0"/>
              <a:buChar char="•"/>
            </a:pPr>
            <a:r>
              <a:rPr lang="en-US" sz="2400" b="1" dirty="0">
                <a:latin typeface="+mj-lt"/>
              </a:rPr>
              <a:t>Global error</a:t>
            </a:r>
            <a:r>
              <a:rPr lang="en-US" sz="2400" dirty="0">
                <a:latin typeface="+mj-lt"/>
              </a:rPr>
              <a:t>: error over the entire time interval.</a:t>
            </a:r>
          </a:p>
        </p:txBody>
      </p:sp>
      <p:pic>
        <p:nvPicPr>
          <p:cNvPr id="56322" name="Picture 2" descr="Steps To Correct Discretization Error Definition – Webmondo">
            <a:extLst>
              <a:ext uri="{FF2B5EF4-FFF2-40B4-BE49-F238E27FC236}">
                <a16:creationId xmlns:a16="http://schemas.microsoft.com/office/drawing/2014/main" id="{743A09F3-FE04-AC61-36C7-9359074AECC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8519"/>
          <a:stretch/>
        </p:blipFill>
        <p:spPr bwMode="auto">
          <a:xfrm>
            <a:off x="6382715" y="1346258"/>
            <a:ext cx="5809285" cy="4959601"/>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C2B4C52C-E725-7E78-8B9A-900242F79E51}"/>
              </a:ext>
            </a:extLst>
          </p:cNvPr>
          <p:cNvSpPr txBox="1"/>
          <p:nvPr/>
        </p:nvSpPr>
        <p:spPr>
          <a:xfrm>
            <a:off x="356439" y="407344"/>
            <a:ext cx="3912546" cy="646331"/>
          </a:xfrm>
          <a:prstGeom prst="rect">
            <a:avLst/>
          </a:prstGeom>
          <a:solidFill>
            <a:srgbClr val="00B050"/>
          </a:solidFill>
        </p:spPr>
        <p:txBody>
          <a:bodyPr wrap="none" rtlCol="0">
            <a:spAutoFit/>
          </a:bodyPr>
          <a:lstStyle/>
          <a:p>
            <a:r>
              <a:rPr lang="en-US" sz="3600" dirty="0">
                <a:latin typeface="+mj-lt"/>
              </a:rPr>
              <a:t>Local &amp; global error </a:t>
            </a:r>
          </a:p>
        </p:txBody>
      </p:sp>
      <p:pic>
        <p:nvPicPr>
          <p:cNvPr id="6" name="Audio 5">
            <a:hlinkClick r:id="" action="ppaction://media"/>
            <a:extLst>
              <a:ext uri="{FF2B5EF4-FFF2-40B4-BE49-F238E27FC236}">
                <a16:creationId xmlns:a16="http://schemas.microsoft.com/office/drawing/2014/main" id="{A1916E15-B54F-4D48-27EF-8B3830EBD93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249088524"/>
      </p:ext>
    </p:extLst>
  </p:cSld>
  <p:clrMapOvr>
    <a:masterClrMapping/>
  </p:clrMapOvr>
  <mc:AlternateContent xmlns:mc="http://schemas.openxmlformats.org/markup-compatibility/2006" xmlns:p14="http://schemas.microsoft.com/office/powerpoint/2010/main">
    <mc:Choice Requires="p14">
      <p:transition spd="slow" p14:dur="2000" advTm="49910"/>
    </mc:Choice>
    <mc:Fallback xmlns="">
      <p:transition spd="slow" advTm="4991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extLst>
    <p:ext uri="{3A86A75C-4F4B-4683-9AE1-C65F6400EC91}">
      <p14:laserTraceLst xmlns:p14="http://schemas.microsoft.com/office/powerpoint/2010/main">
        <p14:tracePtLst>
          <p14:tracePt t="1171" x="1684338" y="4691063"/>
          <p14:tracePt t="2217" x="4081463" y="6738938"/>
          <p14:tracePt t="2223" x="4216400" y="6697663"/>
          <p14:tracePt t="2233" x="4470400" y="6621463"/>
          <p14:tracePt t="2239" x="4724400" y="6561138"/>
          <p14:tracePt t="2247" x="4978400" y="6502400"/>
          <p14:tracePt t="2255" x="5080000" y="6484938"/>
          <p14:tracePt t="2263" x="5275263" y="6469063"/>
          <p14:tracePt t="2272" x="5427663" y="6451600"/>
          <p14:tracePt t="2282" x="5545138" y="6451600"/>
          <p14:tracePt t="2288" x="5570538" y="6451600"/>
          <p14:tracePt t="2296" x="5646738" y="6451600"/>
          <p14:tracePt t="2304" x="5722938" y="6451600"/>
          <p14:tracePt t="2312" x="5765800" y="6469063"/>
          <p14:tracePt t="2320" x="5799138" y="6484938"/>
          <p14:tracePt t="2328" x="5808663" y="6502400"/>
          <p14:tracePt t="2337" x="5842000" y="6502400"/>
          <p14:tracePt t="2344" x="5859463" y="6510338"/>
          <p14:tracePt t="2361" x="5875338" y="6510338"/>
          <p14:tracePt t="2385" x="5884863" y="6510338"/>
          <p14:tracePt t="2417" x="5884863" y="6502400"/>
          <p14:tracePt t="2426" x="5900738" y="6469063"/>
          <p14:tracePt t="2434" x="5918200" y="6426200"/>
          <p14:tracePt t="2442" x="5935663" y="6383338"/>
          <p14:tracePt t="2450" x="5943600" y="6316663"/>
          <p14:tracePt t="2458" x="5961063" y="6291263"/>
          <p14:tracePt t="2466" x="5976938" y="6248400"/>
          <p14:tracePt t="2474" x="5994400" y="6215063"/>
          <p14:tracePt t="2482" x="5994400" y="6172200"/>
          <p14:tracePt t="2490" x="6002338" y="6154738"/>
          <p14:tracePt t="2499" x="6002338" y="6113463"/>
          <p14:tracePt t="2507" x="6019800" y="6078538"/>
          <p14:tracePt t="2516" x="6037263" y="6037263"/>
          <p14:tracePt t="2523" x="6037263" y="6019800"/>
          <p14:tracePt t="2532" x="6053138" y="5976938"/>
          <p14:tracePt t="2539" x="6053138" y="5943600"/>
          <p14:tracePt t="2548" x="6053138" y="5918200"/>
          <p14:tracePt t="2556" x="6062663" y="5884863"/>
          <p14:tracePt t="2563" x="6062663" y="5859463"/>
          <p14:tracePt t="2571" x="6062663" y="5842000"/>
          <p14:tracePt t="2582" x="6062663" y="5824538"/>
          <p14:tracePt t="2588" x="6062663" y="5808663"/>
          <p14:tracePt t="2596" x="6062663" y="5799138"/>
          <p14:tracePt t="2612" x="6062663" y="5783263"/>
          <p14:tracePt t="2637" x="6062663" y="5765800"/>
          <p14:tracePt t="5406" x="6078538" y="5765800"/>
          <p14:tracePt t="5414" x="6113463" y="5740400"/>
          <p14:tracePt t="5422" x="6154738" y="5707063"/>
          <p14:tracePt t="5431" x="6215063" y="5681663"/>
          <p14:tracePt t="5439" x="6273800" y="5630863"/>
          <p14:tracePt t="5447" x="6350000" y="5588000"/>
          <p14:tracePt t="5455" x="6443663" y="5545138"/>
          <p14:tracePt t="5463" x="6527800" y="5494338"/>
          <p14:tracePt t="5471" x="6646863" y="5453063"/>
          <p14:tracePt t="5479" x="6756400" y="5392738"/>
          <p14:tracePt t="5488" x="6858000" y="5351463"/>
          <p14:tracePt t="5495" x="6959600" y="5300663"/>
          <p14:tracePt t="5505" x="7053263" y="5257800"/>
          <p14:tracePt t="5513" x="7145338" y="5214938"/>
          <p14:tracePt t="5523" x="7213600" y="5181600"/>
          <p14:tracePt t="5530" x="7289800" y="5156200"/>
          <p14:tracePt t="5539" x="7323138" y="5156200"/>
          <p14:tracePt t="5544" x="7408863" y="5097463"/>
          <p14:tracePt t="5554" x="7459663" y="5062538"/>
          <p14:tracePt t="5561" x="7467600" y="5062538"/>
          <p14:tracePt t="5571" x="7518400" y="5037138"/>
          <p14:tracePt t="5577" x="7543800" y="5003800"/>
          <p14:tracePt t="5587" x="7561263" y="4986338"/>
          <p14:tracePt t="5593" x="7577138" y="4978400"/>
          <p14:tracePt t="5604" x="7586663" y="4960938"/>
          <p14:tracePt t="5609" x="7602538" y="4945063"/>
          <p14:tracePt t="5621" x="7602538" y="4927600"/>
          <p14:tracePt t="5626" x="7620000" y="4919663"/>
          <p14:tracePt t="5638" x="7620000" y="4902200"/>
          <p14:tracePt t="5642" x="7620000" y="4868863"/>
          <p14:tracePt t="5690" x="7620000" y="4859338"/>
          <p14:tracePt t="5692" x="7620000" y="4826000"/>
          <p14:tracePt t="5699" x="7620000" y="4808538"/>
          <p14:tracePt t="5715" x="7637463" y="4808538"/>
          <p14:tracePt t="5723" x="7653338" y="4808538"/>
          <p14:tracePt t="5731" x="7662863" y="4808538"/>
          <p14:tracePt t="5739" x="7678738" y="4808538"/>
          <p14:tracePt t="5747" x="7696200" y="4808538"/>
          <p14:tracePt t="5755" x="7713663" y="4808538"/>
          <p14:tracePt t="5764" x="7721600" y="4808538"/>
          <p14:tracePt t="5772" x="7739063" y="4808538"/>
          <p14:tracePt t="5780" x="7754938" y="4826000"/>
          <p14:tracePt t="5788" x="7754938" y="4843463"/>
          <p14:tracePt t="5796" x="7772400" y="4859338"/>
          <p14:tracePt t="5804" x="7772400" y="4868863"/>
          <p14:tracePt t="5812" x="7772400" y="4884738"/>
          <p14:tracePt t="5821" x="7772400" y="4902200"/>
          <p14:tracePt t="5829" x="7772400" y="4919663"/>
          <p14:tracePt t="5845" x="7772400" y="4927600"/>
          <p14:tracePt t="5854" x="7772400" y="4945063"/>
          <p14:tracePt t="5870" x="7754938" y="4960938"/>
          <p14:tracePt t="5885" x="7754938" y="4978400"/>
          <p14:tracePt t="5894" x="7739063" y="4978400"/>
          <p14:tracePt t="5902" x="7739063" y="4986338"/>
          <p14:tracePt t="5910" x="7721600" y="4986338"/>
          <p14:tracePt t="5918" x="7721600" y="5003800"/>
          <p14:tracePt t="5934" x="7713663" y="5003800"/>
          <p14:tracePt t="5951" x="7696200" y="5021263"/>
          <p14:tracePt t="5967" x="7678738" y="5021263"/>
          <p14:tracePt t="6153" x="7696200" y="5021263"/>
          <p14:tracePt t="6162" x="7721600" y="5021263"/>
          <p14:tracePt t="6171" x="7754938" y="5021263"/>
          <p14:tracePt t="6178" x="7797800" y="5021263"/>
          <p14:tracePt t="6187" x="7856538" y="5037138"/>
          <p14:tracePt t="6194" x="7891463" y="5037138"/>
          <p14:tracePt t="6203" x="7950200" y="5046663"/>
          <p14:tracePt t="6211" x="8008938" y="5062538"/>
          <p14:tracePt t="6219" x="8051800" y="5062538"/>
          <p14:tracePt t="6227" x="8085138" y="5080000"/>
          <p14:tracePt t="6235" x="8110538" y="5080000"/>
          <p14:tracePt t="6243" x="8161338" y="5097463"/>
          <p14:tracePt t="6251" x="8186738" y="5097463"/>
          <p14:tracePt t="6259" x="8204200" y="5097463"/>
          <p14:tracePt t="6267" x="8221663" y="5113338"/>
          <p14:tracePt t="6276" x="8247063" y="5113338"/>
          <p14:tracePt t="6284" x="8262938" y="5113338"/>
          <p14:tracePt t="6292" x="8280400" y="5113338"/>
          <p14:tracePt t="6300" x="8288338" y="5113338"/>
          <p14:tracePt t="6308" x="8305800" y="5113338"/>
          <p14:tracePt t="6316" x="8323263" y="5113338"/>
          <p14:tracePt t="6324" x="8323263" y="5122863"/>
          <p14:tracePt t="6332" x="8339138" y="5122863"/>
          <p14:tracePt t="6340" x="8348663" y="5122863"/>
          <p14:tracePt t="6365" x="8364538" y="5122863"/>
          <p14:tracePt t="6382" x="8382000" y="5122863"/>
          <p14:tracePt t="6689" x="8399463" y="5122863"/>
          <p14:tracePt t="6698" x="8415338" y="5122863"/>
          <p14:tracePt t="6707" x="8424863" y="5122863"/>
          <p14:tracePt t="6714" x="8440738" y="5122863"/>
          <p14:tracePt t="6723" x="8458200" y="5122863"/>
          <p14:tracePt t="6730" x="8475663" y="5122863"/>
          <p14:tracePt t="6738" x="8483600" y="5122863"/>
          <p14:tracePt t="6747" x="8516938" y="5122863"/>
          <p14:tracePt t="6755" x="8542338" y="5122863"/>
          <p14:tracePt t="6763" x="8559800" y="5113338"/>
          <p14:tracePt t="6771" x="8602663" y="5097463"/>
          <p14:tracePt t="6779" x="8653463" y="5097463"/>
          <p14:tracePt t="6787" x="8678863" y="5080000"/>
          <p14:tracePt t="6795" x="8694738" y="5062538"/>
          <p14:tracePt t="6803" x="8737600" y="5046663"/>
          <p14:tracePt t="6812" x="8770938" y="5046663"/>
          <p14:tracePt t="6827" x="8813800" y="5037138"/>
          <p14:tracePt t="6832" x="8831263" y="5021263"/>
          <p14:tracePt t="6843" x="8856663" y="5021263"/>
          <p14:tracePt t="6846" x="8890000" y="5021263"/>
          <p14:tracePt t="6860" x="8923338" y="5003800"/>
          <p14:tracePt t="6861" x="8932863" y="5003800"/>
          <p14:tracePt t="6869" x="8948738" y="4986338"/>
          <p14:tracePt t="6877" x="8966200" y="4986338"/>
          <p14:tracePt t="6885" x="8991600" y="4978400"/>
          <p14:tracePt t="6893" x="9009063" y="4960938"/>
          <p14:tracePt t="6901" x="9024938" y="4945063"/>
          <p14:tracePt t="6910" x="9050338" y="4927600"/>
          <p14:tracePt t="6917" x="9067800" y="4919663"/>
          <p14:tracePt t="6927" x="9085263" y="4884738"/>
          <p14:tracePt t="6933" x="9126538" y="4868863"/>
          <p14:tracePt t="6943" x="9144000" y="4843463"/>
          <p14:tracePt t="6950" x="9177338" y="4826000"/>
          <p14:tracePt t="6960" x="9202738" y="4792663"/>
          <p14:tracePt t="6966" x="9237663" y="4783138"/>
          <p14:tracePt t="6977" x="9263063" y="4767263"/>
          <p14:tracePt t="6982" x="9278938" y="4732338"/>
          <p14:tracePt t="6993" x="9304338" y="4724400"/>
          <p14:tracePt t="7000" x="9321800" y="4706938"/>
          <p14:tracePt t="7010" x="9339263" y="4691063"/>
          <p14:tracePt t="7015" x="9355138" y="4691063"/>
          <p14:tracePt t="7027" x="9355138" y="4673600"/>
          <p14:tracePt t="7031" x="9364663" y="4673600"/>
          <p14:tracePt t="7047" x="9364663" y="4665663"/>
          <p14:tracePt t="7064" x="9380538" y="4665663"/>
          <p14:tracePt t="7093" x="9398000" y="4648200"/>
          <p14:tracePt t="7194" x="9398000" y="4630738"/>
          <p14:tracePt t="7827" x="9415463" y="4630738"/>
          <p14:tracePt t="7835" x="9431338" y="4614863"/>
          <p14:tracePt t="7843" x="9474200" y="4589463"/>
          <p14:tracePt t="7852" x="9499600" y="4538663"/>
          <p14:tracePt t="7859" x="9558338" y="4495800"/>
          <p14:tracePt t="7868" x="9634538" y="4419600"/>
          <p14:tracePt t="7876" x="9694863" y="4376738"/>
          <p14:tracePt t="7886" x="9771063" y="4300538"/>
          <p14:tracePt t="7892" x="9847263" y="4259263"/>
          <p14:tracePt t="7901" x="9923463" y="4198938"/>
          <p14:tracePt t="7908" x="9939338" y="4183063"/>
          <p14:tracePt t="7916" x="10025063" y="4097338"/>
          <p14:tracePt t="7924" x="10040938" y="4081463"/>
          <p14:tracePt t="7933" x="10083800" y="4046538"/>
          <p14:tracePt t="7941" x="10117138" y="4021138"/>
          <p14:tracePt t="7951" x="10126663" y="3987800"/>
          <p14:tracePt t="7957" x="10160000" y="3962400"/>
          <p14:tracePt t="7965" x="10177463" y="3929063"/>
          <p14:tracePt t="7973" x="10193338" y="3903663"/>
          <p14:tracePt t="7981" x="10202863" y="3868738"/>
          <p14:tracePt t="7989" x="10218738" y="3852863"/>
          <p14:tracePt t="7998" x="10236200" y="3843338"/>
          <p14:tracePt t="8006" x="10253663" y="3810000"/>
          <p14:tracePt t="8014" x="10261600" y="3792538"/>
          <p14:tracePt t="8022" x="10279063" y="3767138"/>
          <p14:tracePt t="8030" x="10294938" y="3733800"/>
          <p14:tracePt t="8038" x="10320338" y="3716338"/>
          <p14:tracePt t="8046" x="10337800" y="3690938"/>
          <p14:tracePt t="8054" x="10355263" y="3675063"/>
          <p14:tracePt t="8062" x="10371138" y="3657600"/>
          <p14:tracePt t="8071" x="10380663" y="3649663"/>
          <p14:tracePt t="8079" x="10396538" y="3632200"/>
          <p14:tracePt t="8087" x="10414000" y="3614738"/>
          <p14:tracePt t="8095" x="10414000" y="3598863"/>
          <p14:tracePt t="8111" x="10431463" y="3598863"/>
          <p14:tracePt t="8143" x="10431463" y="3589338"/>
          <p14:tracePt t="8161" x="10447338" y="3589338"/>
          <p14:tracePt t="8225" x="10456863" y="3589338"/>
          <p14:tracePt t="8236" x="10456863" y="3573463"/>
          <p14:tracePt t="8274" x="10456863" y="3556000"/>
          <p14:tracePt t="8298" x="10472738" y="3556000"/>
          <p14:tracePt t="10207" x="10456863" y="3556000"/>
          <p14:tracePt t="10215" x="10447338" y="3573463"/>
          <p14:tracePt t="10223" x="10431463" y="3598863"/>
          <p14:tracePt t="10234" x="10396538" y="3614738"/>
          <p14:tracePt t="10239" x="10371138" y="3649663"/>
          <p14:tracePt t="10248" x="10312400" y="3708400"/>
          <p14:tracePt t="10255" x="10236200" y="3751263"/>
          <p14:tracePt t="10264" x="10177463" y="3792538"/>
          <p14:tracePt t="10272" x="10083800" y="3843338"/>
          <p14:tracePt t="10280" x="10007600" y="3886200"/>
          <p14:tracePt t="10288" x="9939338" y="3929063"/>
          <p14:tracePt t="10296" x="9847263" y="3962400"/>
          <p14:tracePt t="10304" x="9771063" y="3970338"/>
          <p14:tracePt t="10312" x="9694863" y="3987800"/>
          <p14:tracePt t="10320" x="9618663" y="4005263"/>
          <p14:tracePt t="10329" x="9532938" y="4021138"/>
          <p14:tracePt t="10337" x="9456738" y="4021138"/>
          <p14:tracePt t="10345" x="9380538" y="4030663"/>
          <p14:tracePt t="10354" x="9296400" y="4030663"/>
          <p14:tracePt t="10361" x="9161463" y="4064000"/>
          <p14:tracePt t="10370" x="9042400" y="4081463"/>
          <p14:tracePt t="10377" x="8966200" y="4106863"/>
          <p14:tracePt t="10387" x="8872538" y="4140200"/>
          <p14:tracePt t="10403" x="8694738" y="4198938"/>
          <p14:tracePt t="10410" x="8602663" y="4224338"/>
          <p14:tracePt t="10420" x="8577263" y="4241800"/>
          <p14:tracePt t="10426" x="8534400" y="4259263"/>
          <p14:tracePt t="10437" x="8483600" y="4275138"/>
          <p14:tracePt t="10442" x="8440738" y="4300538"/>
          <p14:tracePt t="10453" x="8415338" y="4318000"/>
          <p14:tracePt t="10459" x="8382000" y="4318000"/>
          <p14:tracePt t="10470" x="8364538" y="4335463"/>
          <p14:tracePt t="10475" x="8348663" y="4351338"/>
          <p14:tracePt t="10487" x="8305800" y="4376738"/>
          <p14:tracePt t="10491" x="8280400" y="4411663"/>
          <p14:tracePt t="10503" x="8262938" y="4419600"/>
          <p14:tracePt t="10508" x="8229600" y="4470400"/>
          <p14:tracePt t="10520" x="8204200" y="4478338"/>
          <p14:tracePt t="10524" x="8170863" y="4513263"/>
          <p14:tracePt t="10537" x="8161338" y="4529138"/>
          <p14:tracePt t="10542" x="8128000" y="4538663"/>
          <p14:tracePt t="10554" x="8110538" y="4554538"/>
          <p14:tracePt t="10559" x="8110538" y="4572000"/>
          <p14:tracePt t="10571" x="8094663" y="4572000"/>
          <p14:tracePt t="10575" x="8094663" y="4589463"/>
          <p14:tracePt t="10606" x="8094663" y="4605338"/>
          <p14:tracePt t="10621" x="8094663" y="4614863"/>
          <p14:tracePt t="10629" x="8094663" y="4630738"/>
          <p14:tracePt t="10637" x="8094663" y="4648200"/>
          <p14:tracePt t="10645" x="8094663" y="4665663"/>
          <p14:tracePt t="10662" x="8094663" y="4673600"/>
          <p14:tracePt t="10670" x="8094663" y="4691063"/>
          <p14:tracePt t="10687" x="8094663" y="4706938"/>
          <p14:tracePt t="10694" x="8094663" y="4724400"/>
          <p14:tracePt t="10703" x="8110538" y="4732338"/>
          <p14:tracePt t="10710" x="8128000" y="4732338"/>
          <p14:tracePt t="10720" x="8145463" y="4749800"/>
          <p14:tracePt t="10727" x="8145463" y="4767263"/>
          <p14:tracePt t="10735" x="8161338" y="4783138"/>
          <p14:tracePt t="10743" x="8170863" y="4783138"/>
          <p14:tracePt t="10754" x="8186738" y="4792663"/>
          <p14:tracePt t="10759" x="8204200" y="4792663"/>
          <p14:tracePt t="10767" x="8221663" y="4808538"/>
          <p14:tracePt t="10775" x="8229600" y="4808538"/>
          <p14:tracePt t="10783" x="8247063" y="4826000"/>
          <p14:tracePt t="10800" x="8262938" y="4843463"/>
          <p14:tracePt t="10808" x="8280400" y="4843463"/>
          <p14:tracePt t="10816" x="8280400" y="4859338"/>
          <p14:tracePt t="10824" x="8288338" y="4859338"/>
          <p14:tracePt t="10840" x="8305800" y="4859338"/>
          <p14:tracePt t="10848" x="8323263" y="4859338"/>
          <p14:tracePt t="10873" x="8339138" y="4859338"/>
          <p14:tracePt t="10881" x="8348663" y="4859338"/>
          <p14:tracePt t="10897" x="8364538" y="4859338"/>
          <p14:tracePt t="10913" x="8382000" y="4859338"/>
          <p14:tracePt t="10921" x="8399463" y="4843463"/>
          <p14:tracePt t="10938" x="8424863" y="4826000"/>
          <p14:tracePt t="10946" x="8458200" y="4808538"/>
          <p14:tracePt t="10954" x="8475663" y="4792663"/>
          <p14:tracePt t="10963" x="8501063" y="4767263"/>
          <p14:tracePt t="10970" x="8542338" y="4732338"/>
          <p14:tracePt t="10978" x="8577263" y="4724400"/>
          <p14:tracePt t="10987" x="8618538" y="4706938"/>
          <p14:tracePt t="10995" x="8636000" y="4691063"/>
          <p14:tracePt t="11004" x="8669338" y="4673600"/>
          <p14:tracePt t="11011" x="8712200" y="4648200"/>
          <p14:tracePt t="11020" x="8737600" y="4630738"/>
          <p14:tracePt t="11027" x="8755063" y="4630738"/>
          <p14:tracePt t="11036" x="8788400" y="4614863"/>
          <p14:tracePt t="11044" x="8813800" y="4605338"/>
          <p14:tracePt t="11051" x="8856663" y="4572000"/>
          <p14:tracePt t="11060" x="8890000" y="4538663"/>
          <p14:tracePt t="11070" x="8932863" y="4513263"/>
          <p14:tracePt t="11076" x="8966200" y="4478338"/>
          <p14:tracePt t="11084" x="9009063" y="4452938"/>
          <p14:tracePt t="11092" x="9067800" y="4419600"/>
          <p14:tracePt t="11100" x="9085263" y="4394200"/>
          <p14:tracePt t="11108" x="9126538" y="4360863"/>
          <p14:tracePt t="11117" x="9161463" y="4335463"/>
          <p14:tracePt t="11125" x="9186863" y="4318000"/>
          <p14:tracePt t="11133" x="9202738" y="4300538"/>
          <p14:tracePt t="11141" x="9220200" y="4284663"/>
          <p14:tracePt t="11149" x="9237663" y="4275138"/>
          <p14:tracePt t="11157" x="9245600" y="4259263"/>
          <p14:tracePt t="11165" x="9263063" y="4259263"/>
          <p14:tracePt t="11173" x="9278938" y="4241800"/>
          <p14:tracePt t="11181" x="9296400" y="4224338"/>
          <p14:tracePt t="11190" x="9304338" y="4216400"/>
          <p14:tracePt t="11206" x="9321800" y="4198938"/>
          <p14:tracePt t="11214" x="9321800" y="4183063"/>
          <p14:tracePt t="11222" x="9339263" y="4183063"/>
          <p14:tracePt t="11230" x="9355138" y="4165600"/>
          <p14:tracePt t="11238" x="9355138" y="4157663"/>
          <p14:tracePt t="11254" x="9364663" y="4157663"/>
          <p14:tracePt t="11263" x="9380538" y="4140200"/>
          <p14:tracePt t="11279" x="9398000" y="4122738"/>
          <p14:tracePt t="11287" x="9415463" y="4106863"/>
          <p14:tracePt t="11295" x="9431338" y="4106863"/>
          <p14:tracePt t="11311" x="9440863" y="4097338"/>
          <p14:tracePt t="11328" x="9456738" y="4081463"/>
          <p14:tracePt t="11352" x="9474200" y="4081463"/>
          <p14:tracePt t="11392" x="9474200" y="4064000"/>
          <p14:tracePt t="11652" x="9491663" y="4064000"/>
          <p14:tracePt t="11661" x="9499600" y="4064000"/>
          <p14:tracePt t="11677" x="9517063" y="4046538"/>
          <p14:tracePt t="11685" x="9550400" y="4021138"/>
          <p14:tracePt t="11693" x="9575800" y="4005263"/>
          <p14:tracePt t="11701" x="9609138" y="3962400"/>
          <p14:tracePt t="11709" x="9652000" y="3911600"/>
          <p14:tracePt t="11718" x="9694863" y="3868738"/>
          <p14:tracePt t="11726" x="9745663" y="3810000"/>
          <p14:tracePt t="11734" x="9786938" y="3751263"/>
          <p14:tracePt t="11742" x="9847263" y="3675063"/>
          <p14:tracePt t="11750" x="9888538" y="3598863"/>
          <p14:tracePt t="11758" x="9948863" y="3522663"/>
          <p14:tracePt t="11766" x="9999663" y="3454400"/>
          <p14:tracePt t="11775" x="10007600" y="3421063"/>
          <p14:tracePt t="11783" x="10058400" y="3378200"/>
          <p14:tracePt t="11791" x="10083800" y="3319463"/>
          <p14:tracePt t="11799" x="10117138" y="3268663"/>
          <p14:tracePt t="11808" x="10142538" y="3243263"/>
          <p14:tracePt t="11815" x="10160000" y="3200400"/>
          <p14:tracePt t="11824" x="10177463" y="3167063"/>
          <p14:tracePt t="11831" x="10202863" y="3124200"/>
          <p14:tracePt t="11841" x="10202863" y="3106738"/>
          <p14:tracePt t="11848" x="10236200" y="3065463"/>
          <p14:tracePt t="11858" x="10253663" y="3048000"/>
          <p14:tracePt t="11864" x="10253663" y="3014663"/>
          <p14:tracePt t="11875" x="10261600" y="3005138"/>
          <p14:tracePt t="11880" x="10279063" y="2989263"/>
          <p14:tracePt t="11891" x="10294938" y="2971800"/>
          <p14:tracePt t="11896" x="10294938" y="2954338"/>
          <p14:tracePt t="11908" x="10312400" y="2946400"/>
          <p14:tracePt t="11921" x="10312400" y="2928938"/>
          <p14:tracePt t="11937" x="10320338" y="2928938"/>
          <p14:tracePt t="11945" x="10320338" y="2913063"/>
          <p14:tracePt t="11969" x="10320338" y="2895600"/>
          <p14:tracePt t="11978" x="10337800" y="2895600"/>
          <p14:tracePt t="11985" x="10337800" y="2887663"/>
          <p14:tracePt t="12002" x="10355263" y="2887663"/>
          <p14:tracePt t="12010" x="10355263" y="2870200"/>
          <p14:tracePt t="12034" x="10355263" y="2852738"/>
          <p14:tracePt t="12051" x="10371138" y="2836863"/>
          <p14:tracePt t="12067" x="10371138" y="2827338"/>
          <p14:tracePt t="12083" x="10371138" y="2811463"/>
          <p14:tracePt t="12099" x="10371138" y="2794000"/>
          <p14:tracePt t="12124" x="10371138" y="2776538"/>
          <p14:tracePt t="16318" x="10355263" y="2776538"/>
          <p14:tracePt t="16326" x="10312400" y="2776538"/>
          <p14:tracePt t="16335" x="10279063" y="2776538"/>
          <p14:tracePt t="16343" x="10253663" y="2776538"/>
          <p14:tracePt t="16351" x="10218738" y="2776538"/>
          <p14:tracePt t="16359" x="10160000" y="2776538"/>
          <p14:tracePt t="16369" x="10117138" y="2776538"/>
          <p14:tracePt t="16375" x="10066338" y="2794000"/>
          <p14:tracePt t="16383" x="10025063" y="2794000"/>
          <p14:tracePt t="16392" x="9982200" y="2794000"/>
          <p14:tracePt t="16400" x="9939338" y="2811463"/>
          <p14:tracePt t="16408" x="9888538" y="2827338"/>
          <p14:tracePt t="16416" x="9863138" y="2836863"/>
          <p14:tracePt t="16424" x="9829800" y="2852738"/>
          <p14:tracePt t="16432" x="9804400" y="2870200"/>
          <p14:tracePt t="16440" x="9753600" y="2887663"/>
          <p14:tracePt t="16448" x="9728200" y="2895600"/>
          <p14:tracePt t="16457" x="9685338" y="2928938"/>
          <p14:tracePt t="16465" x="9669463" y="2946400"/>
          <p14:tracePt t="16473" x="9634538" y="2989263"/>
          <p14:tracePt t="16481" x="9618663" y="3014663"/>
          <p14:tracePt t="16490" x="9593263" y="3048000"/>
          <p14:tracePt t="16497" x="9558338" y="3081338"/>
          <p14:tracePt t="16506" x="9550400" y="3124200"/>
          <p14:tracePt t="16513" x="9517063" y="3141663"/>
          <p14:tracePt t="16523" x="9499600" y="3182938"/>
          <p14:tracePt t="16530" x="9491663" y="3208338"/>
          <p14:tracePt t="16539" x="9456738" y="3243263"/>
          <p14:tracePt t="16546" x="9456738" y="3268663"/>
          <p14:tracePt t="16556" x="9440863" y="3302000"/>
          <p14:tracePt t="16562" x="9431338" y="3335338"/>
          <p14:tracePt t="16573" x="9415463" y="3395663"/>
          <p14:tracePt t="16578" x="9398000" y="3421063"/>
          <p14:tracePt t="16589" x="9398000" y="3462338"/>
          <p14:tracePt t="16595" x="9380538" y="3522663"/>
          <p14:tracePt t="16606" x="9380538" y="3573463"/>
          <p14:tracePt t="16611" x="9364663" y="3589338"/>
          <p14:tracePt t="16623" x="9364663" y="3632200"/>
          <p14:tracePt t="16627" x="9364663" y="3675063"/>
          <p14:tracePt t="16640" x="9364663" y="3716338"/>
          <p14:tracePt t="16643" x="9364663" y="3751263"/>
          <p14:tracePt t="16656" x="9364663" y="3776663"/>
          <p14:tracePt t="16660" x="9364663" y="3810000"/>
          <p14:tracePt t="16673" x="9364663" y="3827463"/>
          <p14:tracePt t="16676" x="9364663" y="3852863"/>
          <p14:tracePt t="16689" x="9364663" y="3868738"/>
          <p14:tracePt t="16692" x="9364663" y="3903663"/>
          <p14:tracePt t="16706" x="9364663" y="3911600"/>
          <p14:tracePt t="16710" x="9364663" y="3944938"/>
          <p14:tracePt t="16723" x="9380538" y="3962400"/>
          <p14:tracePt t="16728" x="9380538" y="3987800"/>
          <p14:tracePt t="16740" x="9380538" y="4021138"/>
          <p14:tracePt t="16743" x="9398000" y="4046538"/>
          <p14:tracePt t="16756" x="9415463" y="4081463"/>
          <p14:tracePt t="16760" x="9415463" y="4097338"/>
          <p14:tracePt t="16773" x="9431338" y="4122738"/>
          <p14:tracePt t="16774" x="9431338" y="4140200"/>
          <p14:tracePt t="16781" x="9440863" y="4157663"/>
          <p14:tracePt t="16790" x="9440863" y="4165600"/>
          <p14:tracePt t="16798" x="9456738" y="4183063"/>
          <p14:tracePt t="16806" x="9456738" y="4198938"/>
          <p14:tracePt t="16814" x="9474200" y="4198938"/>
          <p14:tracePt t="16823" x="9474200" y="4216400"/>
          <p14:tracePt t="16839" x="9491663" y="4224338"/>
          <p14:tracePt t="16856" x="9491663" y="4241800"/>
          <p14:tracePt t="16863" x="9499600" y="4241800"/>
          <p14:tracePt t="16879" x="9499600" y="4259263"/>
          <p14:tracePt t="16887" x="9517063" y="4259263"/>
          <p14:tracePt t="16911" x="9517063" y="4275138"/>
          <p14:tracePt t="16935" x="9532938" y="4275138"/>
          <p14:tracePt t="16944" x="9532938" y="4284663"/>
          <p14:tracePt t="16968" x="9532938" y="4300538"/>
          <p14:tracePt t="16984" x="9550400" y="4300538"/>
          <p14:tracePt t="17293" x="9550400" y="4284663"/>
          <p14:tracePt t="18974" x="9550400" y="4275138"/>
          <p14:tracePt t="18998" x="9558338" y="4275138"/>
          <p14:tracePt t="19047" x="9558338" y="4259263"/>
          <p14:tracePt t="19072" x="9575800" y="4259263"/>
          <p14:tracePt t="19186" x="9575800" y="4241800"/>
          <p14:tracePt t="19226" x="9593263" y="4241800"/>
          <p14:tracePt t="19259" x="9593263" y="4224338"/>
          <p14:tracePt t="19283" x="9609138" y="4224338"/>
          <p14:tracePt t="19299" x="9609138" y="4216400"/>
          <p14:tracePt t="19316" x="9618663" y="4198938"/>
          <p14:tracePt t="19332" x="9634538" y="4198938"/>
          <p14:tracePt t="19340" x="9634538" y="4183063"/>
          <p14:tracePt t="19348" x="9652000" y="4183063"/>
          <p14:tracePt t="19364" x="9652000" y="4165600"/>
          <p14:tracePt t="19373" x="9669463" y="4165600"/>
          <p14:tracePt t="19380" x="9669463" y="4157663"/>
          <p14:tracePt t="19389" x="9685338" y="4157663"/>
          <p14:tracePt t="19405" x="9685338" y="4140200"/>
          <p14:tracePt t="19413" x="9694863" y="4140200"/>
          <p14:tracePt t="19445" x="9694863" y="4122738"/>
          <p14:tracePt t="19453" x="9710738" y="4122738"/>
          <p14:tracePt t="19510" x="9728200" y="4106863"/>
          <p14:tracePt t="19543" x="9745663" y="4106863"/>
          <p14:tracePt t="19551" x="9745663" y="4097338"/>
          <p14:tracePt t="19583" x="9753600" y="4081463"/>
          <p14:tracePt t="19616" x="9771063" y="4064000"/>
          <p14:tracePt t="19640" x="9771063" y="4046538"/>
          <p14:tracePt t="19649" x="9786938" y="4030663"/>
          <p14:tracePt t="19657" x="9804400" y="4021138"/>
          <p14:tracePt t="19673" x="9812338" y="4005263"/>
          <p14:tracePt t="19682" x="9829800" y="3987800"/>
          <p14:tracePt t="19689" x="9829800" y="3970338"/>
          <p14:tracePt t="19698" x="9847263" y="3962400"/>
          <p14:tracePt t="19705" x="9863138" y="3962400"/>
          <p14:tracePt t="19715" x="9863138" y="3944938"/>
          <p14:tracePt t="19730" x="9872663" y="3929063"/>
          <p14:tracePt t="19754" x="9888538" y="3911600"/>
          <p14:tracePt t="19778" x="9906000" y="3903663"/>
          <p14:tracePt t="19787" x="9906000" y="3886200"/>
          <p14:tracePt t="19803" x="9923463" y="3886200"/>
          <p14:tracePt t="19811" x="9923463" y="3868738"/>
          <p14:tracePt t="19819" x="9939338" y="3852863"/>
          <p14:tracePt t="19835" x="9948863" y="3852863"/>
          <p14:tracePt t="19844" x="9948863" y="3843338"/>
          <p14:tracePt t="19852" x="9948863" y="3827463"/>
          <p14:tracePt t="19860" x="9964738" y="3827463"/>
          <p14:tracePt t="19884" x="9964738" y="3810000"/>
          <p14:tracePt t="19892" x="9982200" y="3810000"/>
          <p14:tracePt t="19916" x="9982200" y="3792538"/>
          <p14:tracePt t="19957" x="9999663" y="3776663"/>
          <p14:tracePt t="19998" x="9999663" y="3767138"/>
          <p14:tracePt t="20046" x="9999663" y="3751263"/>
          <p14:tracePt t="20071" x="10007600" y="3751263"/>
          <p14:tracePt t="20087" x="10007600" y="3733800"/>
          <p14:tracePt t="20135" x="10007600" y="3716338"/>
          <p14:tracePt t="20192" x="10007600" y="3708400"/>
          <p14:tracePt t="20225" x="10025063" y="3708400"/>
          <p14:tracePt t="20241" x="10025063" y="3690938"/>
          <p14:tracePt t="20274" x="10025063" y="3675063"/>
          <p14:tracePt t="20322" x="10025063" y="3657600"/>
          <p14:tracePt t="20387" x="10025063" y="3649663"/>
          <p14:tracePt t="20420" x="10040938" y="3649663"/>
          <p14:tracePt t="20460" x="10040938" y="3632200"/>
          <p14:tracePt t="20509" x="10040938" y="3614738"/>
          <p14:tracePt t="20550" x="10040938" y="3598863"/>
          <p14:tracePt t="20558" x="10058400" y="3598863"/>
          <p14:tracePt t="20590" x="10058400" y="3589338"/>
          <p14:tracePt t="20631" x="10066338" y="3573463"/>
          <p14:tracePt t="20656" x="10066338" y="3556000"/>
          <p14:tracePt t="20688" x="10066338" y="3538538"/>
          <p14:tracePt t="20696" x="10083800" y="3538538"/>
          <p14:tracePt t="20720" x="10083800" y="3522663"/>
          <p14:tracePt t="20737" x="10083800" y="3513138"/>
          <p14:tracePt t="20745" x="10101263" y="3513138"/>
          <p14:tracePt t="20769" x="10101263" y="3497263"/>
          <p14:tracePt t="20793" x="10117138" y="3479800"/>
          <p14:tracePt t="20810" x="10117138" y="3462338"/>
          <p14:tracePt t="20834" x="10117138" y="3454400"/>
          <p14:tracePt t="20842" x="10126663" y="3454400"/>
          <p14:tracePt t="20867" x="10126663" y="3436938"/>
          <p14:tracePt t="20891" x="10142538" y="3421063"/>
          <p14:tracePt t="20908" x="10142538" y="3403600"/>
          <p14:tracePt t="20932" x="10142538" y="3395663"/>
          <p14:tracePt t="20956" x="10160000" y="3395663"/>
          <p14:tracePt t="20964" x="10160000" y="3378200"/>
          <p14:tracePt t="20980" x="10160000" y="3360738"/>
          <p14:tracePt t="21013" x="10160000" y="3344863"/>
          <p14:tracePt t="21045" x="10177463" y="3335338"/>
          <p14:tracePt t="21078" x="10177463" y="3319463"/>
          <p14:tracePt t="21102" x="10177463" y="3302000"/>
          <p14:tracePt t="21110" x="10193338" y="3302000"/>
          <p14:tracePt t="21119" x="10193338" y="3284538"/>
          <p14:tracePt t="21135" x="10193338" y="3268663"/>
          <p14:tracePt t="21143" x="10202863" y="3259138"/>
          <p14:tracePt t="21159" x="10202863" y="3243263"/>
          <p14:tracePt t="21176" x="10218738" y="3225800"/>
          <p14:tracePt t="21192" x="10236200" y="3208338"/>
          <p14:tracePt t="21200" x="10236200" y="3200400"/>
          <p14:tracePt t="21216" x="10236200" y="3182938"/>
          <p14:tracePt t="21225" x="10253663" y="3182938"/>
          <p14:tracePt t="21232" x="10253663" y="3167063"/>
          <p14:tracePt t="21248" x="10261600" y="3149600"/>
          <p14:tracePt t="21281" x="10261600" y="3141663"/>
          <p14:tracePt t="21305" x="10279063" y="3141663"/>
          <p14:tracePt t="21403" x="10279063" y="3124200"/>
          <p14:tracePt t="21484" x="10294938" y="3106738"/>
          <p14:tracePt t="21500" x="10294938" y="3090863"/>
          <p14:tracePt t="21516" x="10312400" y="3090863"/>
          <p14:tracePt t="21533" x="10312400" y="3081338"/>
          <p14:tracePt t="21573" x="10320338" y="3081338"/>
          <p14:tracePt t="21614" x="10320338" y="3065463"/>
          <p14:tracePt t="23336" x="10312400" y="3065463"/>
          <p14:tracePt t="23376" x="10294938" y="3065463"/>
          <p14:tracePt t="23417" x="10279063" y="3065463"/>
          <p14:tracePt t="23466" x="10261600" y="3065463"/>
          <p14:tracePt t="23539" x="10253663" y="3065463"/>
          <p14:tracePt t="27015" x="10279063" y="3048000"/>
          <p14:tracePt t="27023" x="10279063" y="3030538"/>
          <p14:tracePt t="27031" x="10312400" y="3005138"/>
          <p14:tracePt t="27040" x="10337800" y="2971800"/>
          <p14:tracePt t="27048" x="10355263" y="2954338"/>
          <p14:tracePt t="27059" x="10380663" y="2928938"/>
          <p14:tracePt t="27065" x="10414000" y="2895600"/>
          <p14:tracePt t="27090" x="10456863" y="2852738"/>
          <p14:tracePt t="27090" x="10472738" y="2827338"/>
          <p14:tracePt t="27096" x="10490200" y="2811463"/>
          <p14:tracePt t="27105" x="10507663" y="2794000"/>
          <p14:tracePt t="27113" x="10515600" y="2776538"/>
          <p14:tracePt t="27123" x="10515600" y="2760663"/>
          <p14:tracePt t="27129" x="10533063" y="2760663"/>
          <p14:tracePt t="27137" x="10533063" y="2751138"/>
          <p14:tracePt t="27145" x="10533063" y="2735263"/>
          <p14:tracePt t="27153" x="10548938" y="2735263"/>
          <p14:tracePt t="27161" x="10548938" y="2717800"/>
          <p14:tracePt t="27178" x="10566400" y="2700338"/>
          <p14:tracePt t="27194" x="10566400" y="2692400"/>
          <p14:tracePt t="27202" x="10574338" y="2674938"/>
          <p14:tracePt t="27226" x="10574338" y="2659063"/>
          <p14:tracePt t="27234" x="10591800" y="2659063"/>
          <p14:tracePt t="27243" x="10591800" y="2641600"/>
          <p14:tracePt t="27275" x="10591800" y="2633663"/>
          <p14:tracePt t="27291" x="10609263" y="2633663"/>
          <p14:tracePt t="27551" x="10591800" y="2633663"/>
          <p14:tracePt t="27567" x="10591800" y="2641600"/>
          <p14:tracePt t="27600" x="10574338" y="2641600"/>
          <p14:tracePt t="27624" x="10574338" y="2659063"/>
          <p14:tracePt t="27681" x="10566400" y="2659063"/>
          <p14:tracePt t="29744" x="10566400" y="2674938"/>
          <p14:tracePt t="29784" x="10566400" y="2692400"/>
          <p14:tracePt t="29817" x="10566400" y="2700338"/>
          <p14:tracePt t="29833" x="10566400" y="2717800"/>
          <p14:tracePt t="29849" x="10566400" y="2735263"/>
          <p14:tracePt t="29866" x="10566400" y="2751138"/>
          <p14:tracePt t="29882" x="10566400" y="2760663"/>
          <p14:tracePt t="29890" x="10574338" y="2776538"/>
          <p14:tracePt t="29898" x="10574338" y="2794000"/>
          <p14:tracePt t="29915" x="10574338" y="2811463"/>
          <p14:tracePt t="29923" x="10574338" y="2827338"/>
          <p14:tracePt t="29931" x="10574338" y="2836863"/>
          <p14:tracePt t="29947" x="10574338" y="2852738"/>
          <p14:tracePt t="29955" x="10591800" y="2887663"/>
          <p14:tracePt t="29964" x="10591800" y="2895600"/>
          <p14:tracePt t="29972" x="10591800" y="2913063"/>
          <p14:tracePt t="29980" x="10591800" y="2928938"/>
          <p14:tracePt t="29988" x="10591800" y="2946400"/>
          <p14:tracePt t="29996" x="10609263" y="2971800"/>
          <p14:tracePt t="30004" x="10609263" y="2989263"/>
          <p14:tracePt t="30012" x="10609263" y="3005138"/>
          <p14:tracePt t="30020" x="10609263" y="3014663"/>
          <p14:tracePt t="30029" x="10609263" y="3048000"/>
          <p14:tracePt t="30036" x="10609263" y="3065463"/>
          <p14:tracePt t="30045" x="10609263" y="3090863"/>
          <p14:tracePt t="30053" x="10609263" y="3106738"/>
          <p14:tracePt t="30061" x="10609263" y="3124200"/>
          <p14:tracePt t="30069" x="10625138" y="3149600"/>
          <p14:tracePt t="30077" x="10625138" y="3182938"/>
          <p14:tracePt t="30085" x="10625138" y="3200400"/>
          <p14:tracePt t="30093" x="10625138" y="3225800"/>
          <p14:tracePt t="30101" x="10625138" y="3268663"/>
          <p14:tracePt t="30110" x="10625138" y="3284538"/>
          <p14:tracePt t="30118" x="10625138" y="3319463"/>
          <p14:tracePt t="30126" x="10625138" y="3360738"/>
          <p14:tracePt t="30134" x="10625138" y="3378200"/>
          <p14:tracePt t="30143" x="10625138" y="3403600"/>
          <p14:tracePt t="30150" x="10625138" y="3421063"/>
          <p14:tracePt t="30159" x="10625138" y="3436938"/>
          <p14:tracePt t="30166" x="10625138" y="3462338"/>
          <p14:tracePt t="30183" x="10625138" y="3479800"/>
          <p14:tracePt t="30192" x="10625138" y="3497263"/>
          <p14:tracePt t="30199" x="10625138" y="3513138"/>
          <p14:tracePt t="30207" x="10625138" y="3538538"/>
          <p14:tracePt t="30215" x="10625138" y="3556000"/>
          <p14:tracePt t="30223" x="10625138" y="3573463"/>
          <p14:tracePt t="30231" x="10625138" y="3589338"/>
          <p14:tracePt t="30240" x="10625138" y="3598863"/>
          <p14:tracePt t="30248" x="10609263" y="3598863"/>
          <p14:tracePt t="30256" x="10609263" y="3614738"/>
          <p14:tracePt t="30264" x="10609263" y="3632200"/>
          <p14:tracePt t="30272" x="10609263" y="3649663"/>
          <p14:tracePt t="30288" x="10609263" y="3657600"/>
          <p14:tracePt t="30296" x="10591800" y="3675063"/>
          <p14:tracePt t="30304" x="10591800" y="3690938"/>
          <p14:tracePt t="30313" x="10591800" y="3708400"/>
          <p14:tracePt t="30321" x="10591800" y="3716338"/>
          <p14:tracePt t="30329" x="10591800" y="3733800"/>
          <p14:tracePt t="30337" x="10591800" y="3751263"/>
          <p14:tracePt t="30345" x="10574338" y="3767138"/>
          <p14:tracePt t="30354" x="10574338" y="3776663"/>
          <p14:tracePt t="30369" x="10574338" y="3792538"/>
          <p14:tracePt t="30386" x="10574338" y="3810000"/>
          <p14:tracePt t="30410" x="10574338" y="3827463"/>
          <p14:tracePt t="30426" x="10574338" y="3843338"/>
          <p14:tracePt t="30459" x="10574338" y="3852863"/>
          <p14:tracePt t="30572" x="10566400" y="3843338"/>
          <p14:tracePt t="30637" x="10566400" y="3827463"/>
          <p14:tracePt t="30670" x="10566400" y="3810000"/>
          <p14:tracePt t="30686" x="10566400" y="3792538"/>
          <p14:tracePt t="30695" x="10566400" y="3776663"/>
          <p14:tracePt t="30703" x="10566400" y="3767138"/>
          <p14:tracePt t="30711" x="10566400" y="3751263"/>
          <p14:tracePt t="30719" x="10566400" y="3733800"/>
          <p14:tracePt t="30727" x="10566400" y="3716338"/>
          <p14:tracePt t="30735" x="10566400" y="3708400"/>
          <p14:tracePt t="30743" x="10566400" y="3690938"/>
          <p14:tracePt t="30759" x="10566400" y="3675063"/>
          <p14:tracePt t="30784" x="10566400" y="3657600"/>
          <p14:tracePt t="31498" x="10566400" y="3675063"/>
          <p14:tracePt t="31507" x="10566400" y="3716338"/>
          <p14:tracePt t="31515" x="10533063" y="3767138"/>
          <p14:tracePt t="31523" x="10533063" y="3792538"/>
          <p14:tracePt t="31531" x="10507663" y="3843338"/>
          <p14:tracePt t="31539" x="10490200" y="3868738"/>
          <p14:tracePt t="31547" x="10456863" y="3929063"/>
          <p14:tracePt t="31555" x="10447338" y="3962400"/>
          <p14:tracePt t="31563" x="10414000" y="4005263"/>
          <p14:tracePt t="31572" x="10380663" y="4064000"/>
          <p14:tracePt t="31580" x="10355263" y="4106863"/>
          <p14:tracePt t="31588" x="10312400" y="4165600"/>
          <p14:tracePt t="31596" x="10261600" y="4241800"/>
          <p14:tracePt t="31604" x="10193338" y="4360863"/>
          <p14:tracePt t="31612" x="10142538" y="4411663"/>
          <p14:tracePt t="31621" x="10083800" y="4495800"/>
          <p14:tracePt t="31628" x="10025063" y="4572000"/>
          <p14:tracePt t="31638" x="9964738" y="4648200"/>
          <p14:tracePt t="31645" x="9906000" y="4706938"/>
          <p14:tracePt t="31654" x="9847263" y="4767263"/>
          <p14:tracePt t="31661" x="9786938" y="4826000"/>
          <p14:tracePt t="31670" x="9745663" y="4868863"/>
          <p14:tracePt t="31677" x="9685338" y="4927600"/>
          <p14:tracePt t="31688" x="9618663" y="4986338"/>
          <p14:tracePt t="31694" x="9550400" y="5046663"/>
          <p14:tracePt t="31704" x="9474200" y="5097463"/>
          <p14:tracePt t="31710" x="9398000" y="5156200"/>
          <p14:tracePt t="31721" x="9304338" y="5214938"/>
          <p14:tracePt t="31726" x="9245600" y="5257800"/>
          <p14:tracePt t="31737" x="9177338" y="5291138"/>
          <p14:tracePt t="31742" x="9101138" y="5334000"/>
          <p14:tracePt t="31754" x="9067800" y="5351463"/>
          <p14:tracePt t="31759" x="9009063" y="5367338"/>
          <p14:tracePt t="31771" x="8948738" y="5376863"/>
          <p14:tracePt t="31787" x="8872538" y="5410200"/>
          <p14:tracePt t="31791" x="8831263" y="5427663"/>
          <p14:tracePt t="31804" x="8796338" y="5435600"/>
          <p14:tracePt t="31808" x="8755063" y="5435600"/>
          <p14:tracePt t="31822" x="8729663" y="5453063"/>
          <p14:tracePt t="31827" x="8669338" y="5453063"/>
          <p14:tracePt t="31838" x="8636000" y="5453063"/>
          <p14:tracePt t="31842" x="8602663" y="5468938"/>
          <p14:tracePt t="31854" x="8559800" y="5468938"/>
          <p14:tracePt t="31858" x="8516938" y="5486400"/>
          <p14:tracePt t="31871" x="8458200" y="5486400"/>
          <p14:tracePt t="31875" x="8415338" y="5494338"/>
          <p14:tracePt t="31888" x="8348663" y="5494338"/>
          <p14:tracePt t="31892" x="8288338" y="5511800"/>
          <p14:tracePt t="31905" x="8229600" y="5529263"/>
          <p14:tracePt t="31906" x="8170863" y="5545138"/>
          <p14:tracePt t="31913" x="8145463" y="5545138"/>
          <p14:tracePt t="31921" x="8094663" y="5554663"/>
          <p14:tracePt t="31929" x="8051800" y="5554663"/>
          <p14:tracePt t="31938" x="8008938" y="5554663"/>
          <p14:tracePt t="31946" x="7975600" y="5570538"/>
          <p14:tracePt t="31954" x="7932738" y="5570538"/>
          <p14:tracePt t="31962" x="7907338" y="5570538"/>
          <p14:tracePt t="31971" x="7874000" y="5570538"/>
          <p14:tracePt t="31978" x="7840663" y="5570538"/>
          <p14:tracePt t="31987" x="7815263" y="5570538"/>
          <p14:tracePt t="31994" x="7780338" y="5554663"/>
          <p14:tracePt t="32004" x="7772400" y="5545138"/>
          <p14:tracePt t="32010" x="7739063" y="5545138"/>
          <p14:tracePt t="32021" x="7713663" y="5529263"/>
          <p14:tracePt t="32026" x="7696200" y="5529263"/>
          <p14:tracePt t="32038" x="7662863" y="5529263"/>
          <p14:tracePt t="32043" x="7637463" y="5511800"/>
          <p14:tracePt t="32054" x="7602538" y="5511800"/>
          <p14:tracePt t="32059" x="7561263" y="5494338"/>
          <p14:tracePt t="32070" x="7526338" y="5494338"/>
          <p14:tracePt t="32095" x="7459663" y="5494338"/>
          <p14:tracePt t="32095" x="7424738" y="5486400"/>
          <p14:tracePt t="32099" x="7383463" y="5486400"/>
          <p14:tracePt t="32108" x="7348538" y="5486400"/>
          <p14:tracePt t="32116" x="7323138" y="5468938"/>
          <p14:tracePt t="32124" x="7289800" y="5468938"/>
          <p14:tracePt t="32132" x="7272338" y="5468938"/>
          <p14:tracePt t="32140" x="7264400" y="5468938"/>
          <p14:tracePt t="32150" x="7246938" y="5453063"/>
          <p14:tracePt t="32164" x="7231063" y="5453063"/>
          <p14:tracePt t="32205" x="7231063" y="5435600"/>
          <p14:tracePt t="32237" x="7231063" y="5427663"/>
          <p14:tracePt t="32254" x="7231063" y="5410200"/>
          <p14:tracePt t="32271" x="7231063" y="5392738"/>
          <p14:tracePt t="32279" x="7231063" y="5376863"/>
          <p14:tracePt t="32286" x="7246938" y="5367338"/>
          <p14:tracePt t="32295" x="7246938" y="5351463"/>
          <p14:tracePt t="32305" x="7246938" y="5316538"/>
          <p14:tracePt t="32311" x="7264400" y="5300663"/>
          <p14:tracePt t="32319" x="7272338" y="5275263"/>
          <p14:tracePt t="32327" x="7272338" y="5257800"/>
          <p14:tracePt t="32335" x="7289800" y="5240338"/>
          <p14:tracePt t="32343" x="7289800" y="5232400"/>
          <p14:tracePt t="32352" x="7307263" y="5214938"/>
          <p14:tracePt t="32368" x="7323138" y="5199063"/>
          <p14:tracePt t="32376" x="7332663" y="5199063"/>
          <p14:tracePt t="32392" x="7348538" y="5181600"/>
          <p14:tracePt t="32408" x="7366000" y="5181600"/>
          <p14:tracePt t="32424" x="7383463" y="5173663"/>
          <p14:tracePt t="32433" x="7399338" y="5173663"/>
          <p14:tracePt t="32449" x="7408863" y="5173663"/>
          <p14:tracePt t="32457" x="7424738" y="5173663"/>
          <p14:tracePt t="32465" x="7424738" y="5156200"/>
          <p14:tracePt t="32481" x="7442200" y="5156200"/>
          <p14:tracePt t="32530" x="7442200" y="5138738"/>
          <p14:tracePt t="36729" x="7442200" y="5156200"/>
          <p14:tracePt t="36737" x="7459663" y="5156200"/>
          <p14:tracePt t="36778" x="7467600" y="5156200"/>
          <p14:tracePt t="36819" x="7485063" y="5156200"/>
          <p14:tracePt t="36867" x="7500938" y="5156200"/>
          <p14:tracePt t="36916" x="7518400" y="5156200"/>
          <p14:tracePt t="36948" x="7526338" y="5156200"/>
          <p14:tracePt t="36957" x="7543800" y="5156200"/>
          <p14:tracePt t="36965" x="7561263" y="5156200"/>
          <p14:tracePt t="36973" x="7577138" y="5156200"/>
          <p14:tracePt t="36981" x="7586663" y="5156200"/>
          <p14:tracePt t="36990" x="7602538" y="5156200"/>
          <p14:tracePt t="36997" x="7620000" y="5156200"/>
          <p14:tracePt t="37006" x="7637463" y="5156200"/>
          <p14:tracePt t="37013" x="7662863" y="5156200"/>
          <p14:tracePt t="37023" x="7678738" y="5156200"/>
          <p14:tracePt t="37030" x="7696200" y="5156200"/>
          <p14:tracePt t="37038" x="7721600" y="5156200"/>
          <p14:tracePt t="37046" x="7739063" y="5156200"/>
          <p14:tracePt t="37054" x="7772400" y="5138738"/>
          <p14:tracePt t="37062" x="7780338" y="5138738"/>
          <p14:tracePt t="37073" x="7815263" y="5138738"/>
          <p14:tracePt t="37091" x="7840663" y="5122863"/>
          <p14:tracePt t="37095" x="7874000" y="5122863"/>
          <p14:tracePt t="37103" x="7907338" y="5122863"/>
          <p14:tracePt t="37111" x="7916863" y="5122863"/>
          <p14:tracePt t="37119" x="7932738" y="5122863"/>
          <p14:tracePt t="37127" x="7967663" y="5113338"/>
          <p14:tracePt t="37135" x="7975600" y="5113338"/>
          <p14:tracePt t="37144" x="7993063" y="5113338"/>
          <p14:tracePt t="37152" x="8008938" y="5113338"/>
          <p14:tracePt t="37160" x="8034338" y="5113338"/>
          <p14:tracePt t="37168" x="8069263" y="5097463"/>
          <p14:tracePt t="37176" x="8085138" y="5097463"/>
          <p14:tracePt t="37184" x="8110538" y="5097463"/>
          <p14:tracePt t="37192" x="8145463" y="5097463"/>
          <p14:tracePt t="37200" x="8161338" y="5080000"/>
          <p14:tracePt t="37208" x="8186738" y="5080000"/>
          <p14:tracePt t="37216" x="8204200" y="5080000"/>
          <p14:tracePt t="37225" x="8229600" y="5062538"/>
          <p14:tracePt t="37233" x="8247063" y="5062538"/>
          <p14:tracePt t="37241" x="8280400" y="5046663"/>
          <p14:tracePt t="37249" x="8305800" y="5046663"/>
          <p14:tracePt t="37257" x="8323263" y="5046663"/>
          <p14:tracePt t="37266" x="8339138" y="5037138"/>
          <p14:tracePt t="37273" x="8348663" y="5037138"/>
          <p14:tracePt t="37282" x="8364538" y="5037138"/>
          <p14:tracePt t="37298" x="8382000" y="5037138"/>
          <p14:tracePt t="37306" x="8399463" y="5021263"/>
          <p14:tracePt t="37330" x="8415338" y="5021263"/>
          <p14:tracePt t="37346" x="8424863" y="5003800"/>
          <p14:tracePt t="37371" x="8440738" y="5003800"/>
          <p14:tracePt t="37387" x="8440738" y="4986338"/>
          <p14:tracePt t="37403" x="8458200" y="4986338"/>
          <p14:tracePt t="37419" x="8458200" y="4978400"/>
          <p14:tracePt t="37428" x="8475663" y="4978400"/>
          <p14:tracePt t="37452" x="8483600" y="4978400"/>
          <p14:tracePt t="37468" x="8483600" y="4960938"/>
          <p14:tracePt t="37509" x="8501063" y="4960938"/>
          <p14:tracePt t="37517" x="8501063" y="4945063"/>
          <p14:tracePt t="37592" x="8501063" y="4927600"/>
          <p14:tracePt t="37679" x="8501063" y="4919663"/>
          <p14:tracePt t="48927" x="8483600" y="4919663"/>
          <p14:tracePt t="48935" x="8475663" y="4902200"/>
          <p14:tracePt t="48944" x="8458200" y="4884738"/>
          <p14:tracePt t="48952" x="8440738" y="4859338"/>
          <p14:tracePt t="48960" x="8424863" y="4843463"/>
          <p14:tracePt t="48970" x="8399463" y="4808538"/>
          <p14:tracePt t="48977" x="8382000" y="4792663"/>
          <p14:tracePt t="48984" x="8348663" y="4767263"/>
          <p14:tracePt t="48993" x="8339138" y="4724400"/>
          <p14:tracePt t="49000" x="8288338" y="4630738"/>
          <p14:tracePt t="49010" x="8262938" y="4554538"/>
          <p14:tracePt t="49017" x="8247063" y="4470400"/>
          <p14:tracePt t="49026" x="8221663" y="4351338"/>
          <p14:tracePt t="49034" x="8186738" y="4183063"/>
          <p14:tracePt t="49043" x="8161338" y="4021138"/>
          <p14:tracePt t="49050" x="8128000" y="3843338"/>
          <p14:tracePt t="49059" x="8110538" y="3767138"/>
          <p14:tracePt t="49066" x="8085138" y="3614738"/>
          <p14:tracePt t="49076" x="8069263" y="3497263"/>
          <p14:tracePt t="49082" x="8051800" y="3360738"/>
          <p14:tracePt t="49093" x="8051800" y="3167063"/>
          <p14:tracePt t="49098" x="8051800" y="3048000"/>
          <p14:tracePt t="49109" x="8051800" y="2895600"/>
          <p14:tracePt t="49114" x="8051800" y="2760663"/>
          <p14:tracePt t="49126" x="8094663" y="2481263"/>
          <p14:tracePt t="49130" x="8170863" y="2243138"/>
          <p14:tracePt t="49143" x="8280400" y="1973263"/>
          <p14:tracePt t="49147" x="8399463" y="1676400"/>
          <p14:tracePt t="49159" x="8534400" y="1346200"/>
          <p14:tracePt t="49163" x="8602663" y="1193800"/>
          <p14:tracePt t="49176" x="8669338" y="1074738"/>
          <p14:tracePt t="49180" x="8770938" y="863600"/>
          <p14:tracePt t="49193" x="8813800" y="795338"/>
          <p14:tracePt t="49197" x="8872538" y="660400"/>
          <p14:tracePt t="49210" x="8932863" y="566738"/>
          <p14:tracePt t="49215" x="8983663" y="490538"/>
          <p14:tracePt t="49227" x="9024938" y="431800"/>
          <p14:tracePt t="49231" x="9067800" y="373063"/>
          <p14:tracePt t="49244" x="9110663" y="330200"/>
          <p14:tracePt t="49245" x="9144000" y="296863"/>
          <p14:tracePt t="49252" x="9220200" y="220663"/>
          <p14:tracePt t="49261" x="9296400" y="177800"/>
          <p14:tracePt t="49268" x="9364663" y="93663"/>
          <p14:tracePt t="49276" x="9474200" y="17463"/>
        </p14:tracePtLst>
      </p14:laserTraceLst>
    </p:ext>
  </p:extLs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10">
            <a:extLst>
              <a:ext uri="{FF2B5EF4-FFF2-40B4-BE49-F238E27FC236}">
                <a16:creationId xmlns:a16="http://schemas.microsoft.com/office/drawing/2014/main" id="{5EAE0C98-4816-6758-80A8-378B4188B33F}"/>
              </a:ext>
            </a:extLst>
          </p:cNvPr>
          <p:cNvSpPr>
            <a:spLocks noGrp="1"/>
          </p:cNvSpPr>
          <p:nvPr>
            <p:ph type="sldNum" sz="quarter" idx="12"/>
          </p:nvPr>
        </p:nvSpPr>
        <p:spPr/>
        <p:txBody>
          <a:bodyPr/>
          <a:lstStyle/>
          <a:p>
            <a:fld id="{EDFCBFFE-07E8-5C40-9442-7625F4194842}" type="slidenum">
              <a:rPr lang="en-US" smtClean="0"/>
              <a:t>22</a:t>
            </a:fld>
            <a:endParaRPr lang="en-US"/>
          </a:p>
        </p:txBody>
      </p:sp>
      <p:grpSp>
        <p:nvGrpSpPr>
          <p:cNvPr id="5" name="Group 4">
            <a:extLst>
              <a:ext uri="{FF2B5EF4-FFF2-40B4-BE49-F238E27FC236}">
                <a16:creationId xmlns:a16="http://schemas.microsoft.com/office/drawing/2014/main" id="{499350B8-E1B8-36C7-C371-15873F1170AA}"/>
              </a:ext>
            </a:extLst>
          </p:cNvPr>
          <p:cNvGrpSpPr/>
          <p:nvPr/>
        </p:nvGrpSpPr>
        <p:grpSpPr>
          <a:xfrm>
            <a:off x="198119" y="1392673"/>
            <a:ext cx="6629399" cy="2177318"/>
            <a:chOff x="579120" y="1465042"/>
            <a:chExt cx="6629399" cy="2177318"/>
          </a:xfrm>
        </p:grpSpPr>
        <p:sp>
          <p:nvSpPr>
            <p:cNvPr id="4" name="TextBox 3">
              <a:extLst>
                <a:ext uri="{FF2B5EF4-FFF2-40B4-BE49-F238E27FC236}">
                  <a16:creationId xmlns:a16="http://schemas.microsoft.com/office/drawing/2014/main" id="{C1FD815A-21E0-C90A-5E2B-2A2AD46B3798}"/>
                </a:ext>
              </a:extLst>
            </p:cNvPr>
            <p:cNvSpPr txBox="1"/>
            <p:nvPr/>
          </p:nvSpPr>
          <p:spPr>
            <a:xfrm>
              <a:off x="579120" y="1465042"/>
              <a:ext cx="6629399" cy="2177318"/>
            </a:xfrm>
            <a:prstGeom prst="rect">
              <a:avLst/>
            </a:prstGeom>
            <a:solidFill>
              <a:srgbClr val="00B0F0"/>
            </a:solidFill>
            <a:effectLst>
              <a:outerShdw blurRad="50800" dist="38100" dir="2700000" algn="tl" rotWithShape="0">
                <a:prstClr val="black">
                  <a:alpha val="40000"/>
                </a:prstClr>
              </a:outerShdw>
            </a:effectLst>
          </p:spPr>
          <p:txBody>
            <a:bodyPr wrap="square" lIns="253218" tIns="126609" rIns="253218" bIns="126609" rtlCol="0">
              <a:noAutofit/>
            </a:bodyPr>
            <a:lstStyle/>
            <a:p>
              <a:pPr algn="ctr"/>
              <a:r>
                <a:rPr lang="en-US" sz="3200" dirty="0">
                  <a:latin typeface="+mj-lt"/>
                </a:rPr>
                <a:t>High-Level Specification</a:t>
              </a:r>
            </a:p>
          </p:txBody>
        </p:sp>
        <p:pic>
          <p:nvPicPr>
            <p:cNvPr id="15" name="Picture 14" descr="Text, letter&#10;&#10;Description automatically generated">
              <a:extLst>
                <a:ext uri="{FF2B5EF4-FFF2-40B4-BE49-F238E27FC236}">
                  <a16:creationId xmlns:a16="http://schemas.microsoft.com/office/drawing/2014/main" id="{FF1E0E6B-ADF3-1294-2553-E9900AF177A0}"/>
                </a:ext>
              </a:extLst>
            </p:cNvPr>
            <p:cNvPicPr>
              <a:picLocks noChangeAspect="1"/>
            </p:cNvPicPr>
            <p:nvPr/>
          </p:nvPicPr>
          <p:blipFill>
            <a:blip r:embed="rId5"/>
            <a:stretch>
              <a:fillRect/>
            </a:stretch>
          </p:blipFill>
          <p:spPr>
            <a:xfrm>
              <a:off x="792479" y="2256812"/>
              <a:ext cx="6203859" cy="1067586"/>
            </a:xfrm>
            <a:prstGeom prst="rect">
              <a:avLst/>
            </a:prstGeom>
          </p:spPr>
        </p:pic>
      </p:grpSp>
      <p:grpSp>
        <p:nvGrpSpPr>
          <p:cNvPr id="8" name="Group 7">
            <a:extLst>
              <a:ext uri="{FF2B5EF4-FFF2-40B4-BE49-F238E27FC236}">
                <a16:creationId xmlns:a16="http://schemas.microsoft.com/office/drawing/2014/main" id="{492075EF-8883-995C-F576-0ABA814BE93F}"/>
              </a:ext>
            </a:extLst>
          </p:cNvPr>
          <p:cNvGrpSpPr/>
          <p:nvPr/>
        </p:nvGrpSpPr>
        <p:grpSpPr>
          <a:xfrm>
            <a:off x="7040877" y="1392673"/>
            <a:ext cx="4953000" cy="2177318"/>
            <a:chOff x="5867400" y="1597062"/>
            <a:chExt cx="4953000" cy="2177318"/>
          </a:xfrm>
        </p:grpSpPr>
        <p:sp>
          <p:nvSpPr>
            <p:cNvPr id="6" name="TextBox 5">
              <a:extLst>
                <a:ext uri="{FF2B5EF4-FFF2-40B4-BE49-F238E27FC236}">
                  <a16:creationId xmlns:a16="http://schemas.microsoft.com/office/drawing/2014/main" id="{84A73A24-424F-7F9E-9E84-E35F6C94BDE0}"/>
                </a:ext>
              </a:extLst>
            </p:cNvPr>
            <p:cNvSpPr txBox="1"/>
            <p:nvPr/>
          </p:nvSpPr>
          <p:spPr>
            <a:xfrm>
              <a:off x="5867400" y="1597062"/>
              <a:ext cx="4953000" cy="2177318"/>
            </a:xfrm>
            <a:prstGeom prst="rect">
              <a:avLst/>
            </a:prstGeom>
            <a:solidFill>
              <a:srgbClr val="00B0F0"/>
            </a:solidFill>
            <a:effectLst>
              <a:outerShdw blurRad="50800" dist="38100" dir="2700000" algn="tl" rotWithShape="0">
                <a:prstClr val="black">
                  <a:alpha val="40000"/>
                </a:prstClr>
              </a:outerShdw>
            </a:effectLst>
          </p:spPr>
          <p:txBody>
            <a:bodyPr wrap="square" lIns="253218" tIns="126609" rIns="253218" bIns="126609" rtlCol="0">
              <a:noAutofit/>
            </a:bodyPr>
            <a:lstStyle/>
            <a:p>
              <a:pPr algn="ctr"/>
              <a:r>
                <a:rPr lang="en-US" sz="3200" dirty="0">
                  <a:latin typeface="+mj-lt"/>
                </a:rPr>
                <a:t>Real Functional Model</a:t>
              </a:r>
            </a:p>
          </p:txBody>
        </p:sp>
        <p:pic>
          <p:nvPicPr>
            <p:cNvPr id="10" name="Picture 9" descr="Text, letter&#10;&#10;Description automatically generated">
              <a:extLst>
                <a:ext uri="{FF2B5EF4-FFF2-40B4-BE49-F238E27FC236}">
                  <a16:creationId xmlns:a16="http://schemas.microsoft.com/office/drawing/2014/main" id="{36B4B18F-70D5-DC24-9A72-E8B8FE4BF58A}"/>
                </a:ext>
              </a:extLst>
            </p:cNvPr>
            <p:cNvPicPr>
              <a:picLocks noChangeAspect="1"/>
            </p:cNvPicPr>
            <p:nvPr/>
          </p:nvPicPr>
          <p:blipFill rotWithShape="1">
            <a:blip r:embed="rId6"/>
            <a:srcRect l="2705" r="6749" b="56528"/>
            <a:stretch/>
          </p:blipFill>
          <p:spPr>
            <a:xfrm>
              <a:off x="5988819" y="2304882"/>
              <a:ext cx="4724901" cy="1265109"/>
            </a:xfrm>
            <a:prstGeom prst="rect">
              <a:avLst/>
            </a:prstGeom>
          </p:spPr>
        </p:pic>
      </p:grpSp>
      <p:sp>
        <p:nvSpPr>
          <p:cNvPr id="9" name="TextBox 8">
            <a:extLst>
              <a:ext uri="{FF2B5EF4-FFF2-40B4-BE49-F238E27FC236}">
                <a16:creationId xmlns:a16="http://schemas.microsoft.com/office/drawing/2014/main" id="{0788FD64-EB7F-85D5-5488-C1546B358DD3}"/>
              </a:ext>
            </a:extLst>
          </p:cNvPr>
          <p:cNvSpPr txBox="1"/>
          <p:nvPr/>
        </p:nvSpPr>
        <p:spPr>
          <a:xfrm>
            <a:off x="198119" y="350457"/>
            <a:ext cx="4968027" cy="646331"/>
          </a:xfrm>
          <a:prstGeom prst="rect">
            <a:avLst/>
          </a:prstGeom>
          <a:solidFill>
            <a:srgbClr val="00B050"/>
          </a:solidFill>
        </p:spPr>
        <p:txBody>
          <a:bodyPr wrap="none" rtlCol="0">
            <a:spAutoFit/>
          </a:bodyPr>
          <a:lstStyle/>
          <a:p>
            <a:r>
              <a:rPr lang="en-US" sz="3600" dirty="0">
                <a:latin typeface="+mj-lt"/>
              </a:rPr>
              <a:t>Local discretization error </a:t>
            </a:r>
          </a:p>
        </p:txBody>
      </p:sp>
      <p:sp>
        <p:nvSpPr>
          <p:cNvPr id="12" name="TextBox 11">
            <a:extLst>
              <a:ext uri="{FF2B5EF4-FFF2-40B4-BE49-F238E27FC236}">
                <a16:creationId xmlns:a16="http://schemas.microsoft.com/office/drawing/2014/main" id="{7755E83E-5396-A980-0ACC-777AE62CEF3B}"/>
              </a:ext>
            </a:extLst>
          </p:cNvPr>
          <p:cNvSpPr txBox="1"/>
          <p:nvPr/>
        </p:nvSpPr>
        <p:spPr>
          <a:xfrm>
            <a:off x="5451896" y="350456"/>
            <a:ext cx="6100762" cy="646331"/>
          </a:xfrm>
          <a:prstGeom prst="rect">
            <a:avLst/>
          </a:prstGeom>
          <a:noFill/>
        </p:spPr>
        <p:txBody>
          <a:bodyPr wrap="square">
            <a:spAutoFit/>
          </a:bodyPr>
          <a:lstStyle/>
          <a:p>
            <a:r>
              <a:rPr lang="en-US" sz="1800" b="1" dirty="0">
                <a:latin typeface="+mj-lt"/>
              </a:rPr>
              <a:t>Discretization error</a:t>
            </a:r>
            <a:r>
              <a:rPr lang="en-US" sz="1800" dirty="0">
                <a:latin typeface="+mj-lt"/>
              </a:rPr>
              <a:t>: the error from representing a function by its values at a discrete set of points.</a:t>
            </a:r>
          </a:p>
        </p:txBody>
      </p:sp>
      <p:pic>
        <p:nvPicPr>
          <p:cNvPr id="19" name="Audio 18">
            <a:hlinkClick r:id="" action="ppaction://media"/>
            <a:extLst>
              <a:ext uri="{FF2B5EF4-FFF2-40B4-BE49-F238E27FC236}">
                <a16:creationId xmlns:a16="http://schemas.microsoft.com/office/drawing/2014/main" id="{35BD71B6-40AE-7D45-86FC-077D197623E1}"/>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26800" y="5892800"/>
            <a:ext cx="812800" cy="812800"/>
          </a:xfrm>
          <a:prstGeom prst="rect">
            <a:avLst/>
          </a:prstGeom>
        </p:spPr>
      </p:pic>
      <p:pic>
        <p:nvPicPr>
          <p:cNvPr id="7" name="Picture 6" descr="Text, letter&#10;&#10;Description automatically generated">
            <a:extLst>
              <a:ext uri="{FF2B5EF4-FFF2-40B4-BE49-F238E27FC236}">
                <a16:creationId xmlns:a16="http://schemas.microsoft.com/office/drawing/2014/main" id="{6FDED31E-75FB-562D-13AB-05D63EEDFC5A}"/>
              </a:ext>
            </a:extLst>
          </p:cNvPr>
          <p:cNvPicPr>
            <a:picLocks noChangeAspect="1"/>
          </p:cNvPicPr>
          <p:nvPr/>
        </p:nvPicPr>
        <p:blipFill>
          <a:blip r:embed="rId8"/>
          <a:stretch>
            <a:fillRect/>
          </a:stretch>
        </p:blipFill>
        <p:spPr>
          <a:xfrm>
            <a:off x="1581752" y="3853534"/>
            <a:ext cx="9254092" cy="2204301"/>
          </a:xfrm>
          <a:prstGeom prst="rect">
            <a:avLst/>
          </a:prstGeom>
        </p:spPr>
      </p:pic>
    </p:spTree>
    <p:extLst>
      <p:ext uri="{BB962C8B-B14F-4D97-AF65-F5344CB8AC3E}">
        <p14:creationId xmlns:p14="http://schemas.microsoft.com/office/powerpoint/2010/main" val="2078010391"/>
      </p:ext>
    </p:extLst>
  </p:cSld>
  <p:clrMapOvr>
    <a:masterClrMapping/>
  </p:clrMapOvr>
  <mc:AlternateContent xmlns:mc="http://schemas.openxmlformats.org/markup-compatibility/2006" xmlns:p14="http://schemas.microsoft.com/office/powerpoint/2010/main">
    <mc:Choice Requires="p14">
      <p:transition spd="slow" p14:dur="2000" advTm="38102"/>
    </mc:Choice>
    <mc:Fallback xmlns="">
      <p:transition spd="slow" advTm="3810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28788" showWhenStopped="0">
                <p:cTn id="7" fill="hold" display="0">
                  <p:stCondLst>
                    <p:cond delay="indefinite"/>
                  </p:stCondLst>
                  <p:endCondLst>
                    <p:cond evt="onStopAudio" delay="0">
                      <p:tgtEl>
                        <p:sldTgt/>
                      </p:tgtEl>
                    </p:cond>
                  </p:endCondLst>
                </p:cTn>
                <p:tgtEl>
                  <p:spTgt spid="19"/>
                </p:tgtEl>
              </p:cMediaNode>
            </p:audio>
          </p:childTnLst>
        </p:cTn>
      </p:par>
    </p:tnLst>
  </p:timing>
  <p:extLst>
    <p:ext uri="{3A86A75C-4F4B-4683-9AE1-C65F6400EC91}">
      <p14:laserTraceLst xmlns:p14="http://schemas.microsoft.com/office/powerpoint/2010/main">
        <p14:tracePtLst>
          <p14:tracePt t="1295" x="10337800" y="1150938"/>
          <p14:tracePt t="1301" x="10218738" y="1150938"/>
          <p14:tracePt t="1309" x="10083800" y="1168400"/>
          <p14:tracePt t="1318" x="9939338" y="1193800"/>
          <p14:tracePt t="1326" x="9804400" y="1227138"/>
          <p14:tracePt t="1334" x="9685338" y="1252538"/>
          <p14:tracePt t="1342" x="9550400" y="1270000"/>
          <p14:tracePt t="1350" x="9398000" y="1303338"/>
          <p14:tracePt t="1358" x="9101138" y="1371600"/>
          <p14:tracePt t="1367" x="8788400" y="1447800"/>
          <p14:tracePt t="1375" x="8382000" y="1524000"/>
          <p14:tracePt t="1383" x="7967663" y="1617663"/>
          <p14:tracePt t="1391" x="7485063" y="1719263"/>
          <p14:tracePt t="1399" x="6992938" y="1811338"/>
          <p14:tracePt t="1407" x="6510338" y="1879600"/>
          <p14:tracePt t="1415" x="6037263" y="1955800"/>
          <p14:tracePt t="1423" x="5842000" y="1973263"/>
          <p14:tracePt t="1431" x="5435600" y="1998663"/>
          <p14:tracePt t="1440" x="5122863" y="2014538"/>
          <p14:tracePt t="1448" x="4826000" y="2032000"/>
          <p14:tracePt t="1456" x="4724400" y="2032000"/>
          <p14:tracePt t="1464" x="4529138" y="2065338"/>
          <p14:tracePt t="1472" x="4351338" y="2074863"/>
          <p14:tracePt t="1481" x="4106863" y="2133600"/>
          <p14:tracePt t="1489" x="4046538" y="2184400"/>
          <p14:tracePt t="1497" x="3944938" y="2227263"/>
          <p14:tracePt t="1505" x="3911600" y="2252663"/>
          <p14:tracePt t="1514" x="3852863" y="2303463"/>
          <p14:tracePt t="1521" x="3810000" y="2344738"/>
          <p14:tracePt t="1530" x="3776663" y="2405063"/>
          <p14:tracePt t="1537" x="3776663" y="2438400"/>
          <p14:tracePt t="1683" x="3733800" y="2463800"/>
          <p14:tracePt t="1692" x="3598863" y="2598738"/>
          <p14:tracePt t="1699" x="3462338" y="2700338"/>
          <p14:tracePt t="1708" x="3302000" y="2852738"/>
          <p14:tracePt t="1716" x="3141663" y="2971800"/>
          <p14:tracePt t="1724" x="2989263" y="3081338"/>
          <p14:tracePt t="1732" x="2827338" y="3182938"/>
          <p14:tracePt t="1740" x="2540000" y="3378200"/>
          <p14:tracePt t="1748" x="2268538" y="3538538"/>
          <p14:tracePt t="1757" x="2184400" y="3589338"/>
          <p14:tracePt t="1765" x="1989138" y="3690938"/>
          <p14:tracePt t="1773" x="1854200" y="3776663"/>
          <p14:tracePt t="1781" x="1811338" y="3792538"/>
          <p14:tracePt t="1789" x="1701800" y="3843338"/>
          <p14:tracePt t="1797" x="1643063" y="3868738"/>
          <p14:tracePt t="1805" x="1600200" y="3903663"/>
          <p14:tracePt t="1813" x="1557338" y="3911600"/>
          <p14:tracePt t="1821" x="1541463" y="3929063"/>
          <p14:tracePt t="1829" x="1524000" y="3944938"/>
          <p14:tracePt t="1838" x="1506538" y="3962400"/>
          <p14:tracePt t="1846" x="1490663" y="3970338"/>
          <p14:tracePt t="1854" x="1481138" y="3987800"/>
          <p14:tracePt t="1870" x="1481138" y="4005263"/>
          <p14:tracePt t="1886" x="1465263" y="4021138"/>
          <p14:tracePt t="1903" x="1465263" y="4030663"/>
          <p14:tracePt t="1911" x="1447800" y="4046538"/>
          <p14:tracePt t="1927" x="1447800" y="4064000"/>
          <p14:tracePt t="1943" x="1447800" y="4081463"/>
          <p14:tracePt t="1976" x="1447800" y="4097338"/>
          <p14:tracePt t="2008" x="1447800" y="4106863"/>
          <p14:tracePt t="2016" x="1447800" y="4122738"/>
          <p14:tracePt t="2025" x="1447800" y="4140200"/>
          <p14:tracePt t="2033" x="1447800" y="4157663"/>
          <p14:tracePt t="2041" x="1447800" y="4165600"/>
          <p14:tracePt t="2049" x="1447800" y="4198938"/>
          <p14:tracePt t="2057" x="1447800" y="4216400"/>
          <p14:tracePt t="2065" x="1447800" y="4224338"/>
          <p14:tracePt t="2073" x="1447800" y="4241800"/>
          <p14:tracePt t="2082" x="1447800" y="4259263"/>
          <p14:tracePt t="2097" x="1447800" y="4275138"/>
          <p14:tracePt t="2130" x="1447800" y="4284663"/>
          <p14:tracePt t="2163" x="1447800" y="4300538"/>
          <p14:tracePt t="2179" x="1465263" y="4300538"/>
          <p14:tracePt t="2195" x="1465263" y="4318000"/>
          <p14:tracePt t="7188" x="1465263" y="4335463"/>
          <p14:tracePt t="7193" x="1481138" y="4394200"/>
          <p14:tracePt t="7205" x="1541463" y="4495800"/>
          <p14:tracePt t="7209" x="1582738" y="4614863"/>
          <p14:tracePt t="7221" x="1658938" y="4732338"/>
          <p14:tracePt t="7227" x="1719263" y="4826000"/>
          <p14:tracePt t="7238" x="1778000" y="4927600"/>
          <p14:tracePt t="7242" x="1820863" y="5003800"/>
          <p14:tracePt t="7255" x="1871663" y="5062538"/>
          <p14:tracePt t="7258" x="1897063" y="5113338"/>
          <p14:tracePt t="7271" x="1930400" y="5138738"/>
          <p14:tracePt t="7276" x="1973263" y="5199063"/>
          <p14:tracePt t="7288" x="2014538" y="5240338"/>
          <p14:tracePt t="7292" x="2049463" y="5275263"/>
          <p14:tracePt t="7305" x="2108200" y="5300663"/>
          <p14:tracePt t="7309" x="2151063" y="5316538"/>
          <p14:tracePt t="7321" x="2166938" y="5316538"/>
          <p14:tracePt t="7325" x="2209800" y="5334000"/>
          <p14:tracePt t="7338" x="2243138" y="5334000"/>
          <p14:tracePt t="7341" x="2252663" y="5351463"/>
          <p14:tracePt t="7355" x="2268538" y="5351463"/>
          <p14:tracePt t="7356" x="2286000" y="5351463"/>
          <p14:tracePt t="7363" x="2303463" y="5351463"/>
          <p14:tracePt t="7420" x="2303463" y="5316538"/>
          <p14:tracePt t="7428" x="2303463" y="5291138"/>
          <p14:tracePt t="7437" x="2286000" y="5275263"/>
          <p14:tracePt t="7445" x="2268538" y="5240338"/>
          <p14:tracePt t="7453" x="2243138" y="5199063"/>
          <p14:tracePt t="7461" x="2209800" y="5156200"/>
          <p14:tracePt t="7469" x="2184400" y="5122863"/>
          <p14:tracePt t="7477" x="2184400" y="5113338"/>
          <p14:tracePt t="7488" x="2166938" y="5062538"/>
          <p14:tracePt t="7493" x="2151063" y="5037138"/>
          <p14:tracePt t="7502" x="2133600" y="5003800"/>
          <p14:tracePt t="7510" x="2133600" y="4986338"/>
          <p14:tracePt t="7518" x="2133600" y="4960938"/>
          <p14:tracePt t="7526" x="2133600" y="4927600"/>
          <p14:tracePt t="7542" x="2151063" y="4902200"/>
          <p14:tracePt t="7550" x="2184400" y="4902200"/>
          <p14:tracePt t="7558" x="2192338" y="4884738"/>
          <p14:tracePt t="7567" x="2227263" y="4884738"/>
          <p14:tracePt t="7575" x="2252663" y="4884738"/>
          <p14:tracePt t="7583" x="2286000" y="4884738"/>
          <p14:tracePt t="7591" x="2319338" y="4884738"/>
          <p14:tracePt t="7599" x="2362200" y="4884738"/>
          <p14:tracePt t="7607" x="2387600" y="4884738"/>
          <p14:tracePt t="7616" x="2438400" y="4884738"/>
          <p14:tracePt t="7623" x="2481263" y="4884738"/>
          <p14:tracePt t="7633" x="2540000" y="4884738"/>
          <p14:tracePt t="7640" x="2582863" y="4884738"/>
          <p14:tracePt t="7649" x="2616200" y="4884738"/>
          <p14:tracePt t="7656" x="2659063" y="4884738"/>
          <p14:tracePt t="7664" x="2700338" y="4884738"/>
          <p14:tracePt t="7672" x="2735263" y="4884738"/>
          <p14:tracePt t="7680" x="2751138" y="4884738"/>
          <p14:tracePt t="7688" x="2776538" y="4884738"/>
          <p14:tracePt t="7697" x="2794000" y="4884738"/>
          <p14:tracePt t="7713" x="2811463" y="4884738"/>
          <p14:tracePt t="7777" x="2811463" y="4868863"/>
          <p14:tracePt t="7826" x="2811463" y="4859338"/>
          <p14:tracePt t="8446" x="2827338" y="4859338"/>
          <p14:tracePt t="8452" x="2836863" y="4868863"/>
          <p14:tracePt t="8460" x="2870200" y="4884738"/>
          <p14:tracePt t="8468" x="2895600" y="4902200"/>
          <p14:tracePt t="8477" x="2946400" y="4927600"/>
          <p14:tracePt t="8485" x="2971800" y="4960938"/>
          <p14:tracePt t="8494" x="3014663" y="4986338"/>
          <p14:tracePt t="8501" x="3065463" y="5003800"/>
          <p14:tracePt t="8509" x="3141663" y="5037138"/>
          <p14:tracePt t="8518" x="3200400" y="5062538"/>
          <p14:tracePt t="8525" x="3259138" y="5097463"/>
          <p14:tracePt t="8533" x="3344863" y="5122863"/>
          <p14:tracePt t="8542" x="3479800" y="5173663"/>
          <p14:tracePt t="8551" x="3589338" y="5214938"/>
          <p14:tracePt t="8558" x="3690938" y="5257800"/>
          <p14:tracePt t="8567" x="3751263" y="5291138"/>
          <p14:tracePt t="8575" x="3852863" y="5316538"/>
          <p14:tracePt t="8584" x="3962400" y="5376863"/>
          <p14:tracePt t="8591" x="4064000" y="5435600"/>
          <p14:tracePt t="8600" x="4183063" y="5486400"/>
          <p14:tracePt t="8607" x="4275138" y="5529263"/>
          <p14:tracePt t="8615" x="4360863" y="5570538"/>
          <p14:tracePt t="8623" x="4452938" y="5621338"/>
          <p14:tracePt t="8631" x="4538663" y="5646738"/>
          <p14:tracePt t="8639" x="4614863" y="5681663"/>
          <p14:tracePt t="8649" x="4673600" y="5707063"/>
          <p14:tracePt t="8655" x="4732338" y="5740400"/>
          <p14:tracePt t="8665" x="4808538" y="5765800"/>
          <p14:tracePt t="8672" x="4859338" y="5783263"/>
          <p14:tracePt t="8681" x="4884738" y="5799138"/>
          <p14:tracePt t="8688" x="4919663" y="5808663"/>
          <p14:tracePt t="8698" x="4945063" y="5824538"/>
          <p14:tracePt t="8704" x="4986338" y="5824538"/>
          <p14:tracePt t="8714" x="5021263" y="5842000"/>
          <p14:tracePt t="8720" x="5037138" y="5859463"/>
          <p14:tracePt t="8731" x="5080000" y="5859463"/>
          <p14:tracePt t="8736" x="5122863" y="5859463"/>
          <p14:tracePt t="8748" x="5156200" y="5859463"/>
          <p14:tracePt t="8753" x="5199063" y="5824538"/>
          <p14:tracePt t="8765" x="5240338" y="5799138"/>
          <p14:tracePt t="8769" x="5275263" y="5799138"/>
          <p14:tracePt t="8781" x="5300663" y="5765800"/>
          <p14:tracePt t="8786" x="5351463" y="5748338"/>
          <p14:tracePt t="8798" x="5367338" y="5740400"/>
          <p14:tracePt t="8802" x="5392738" y="5722938"/>
          <p14:tracePt t="8814" x="5410200" y="5722938"/>
          <p14:tracePt t="8818" x="5427663" y="5707063"/>
          <p14:tracePt t="8831" x="5435600" y="5707063"/>
          <p14:tracePt t="8834" x="5453063" y="5689600"/>
          <p14:tracePt t="8848" x="5468938" y="5689600"/>
          <p14:tracePt t="8851" x="5486400" y="5689600"/>
          <p14:tracePt t="8864" x="5494338" y="5681663"/>
          <p14:tracePt t="8869" x="5511800" y="5681663"/>
          <p14:tracePt t="8881" x="5529263" y="5681663"/>
          <p14:tracePt t="8884" x="5545138" y="5681663"/>
          <p14:tracePt t="8898" x="5554663" y="5664200"/>
          <p14:tracePt t="8915" x="5570538" y="5664200"/>
          <p14:tracePt t="8923" x="5588000" y="5664200"/>
          <p14:tracePt t="8932" x="5605463" y="5664200"/>
          <p14:tracePt t="8964" x="5621338" y="5664200"/>
          <p14:tracePt t="9435" x="5621338" y="5630863"/>
          <p14:tracePt t="9443" x="5621338" y="5605463"/>
          <p14:tracePt t="9452" x="5621338" y="5570538"/>
          <p14:tracePt t="9460" x="5621338" y="5545138"/>
          <p14:tracePt t="9468" x="5621338" y="5529263"/>
          <p14:tracePt t="9476" x="5621338" y="5511800"/>
          <p14:tracePt t="9484" x="5621338" y="5486400"/>
          <p14:tracePt t="9492" x="5621338" y="5468938"/>
          <p14:tracePt t="9500" x="5621338" y="5453063"/>
          <p14:tracePt t="9508" x="5621338" y="5435600"/>
          <p14:tracePt t="9516" x="5621338" y="5427663"/>
          <p14:tracePt t="9524" x="5621338" y="5410200"/>
          <p14:tracePt t="9532" x="5621338" y="5376863"/>
          <p14:tracePt t="9540" x="5621338" y="5351463"/>
          <p14:tracePt t="9548" x="5630863" y="5334000"/>
          <p14:tracePt t="9557" x="5646738" y="5316538"/>
          <p14:tracePt t="9565" x="5664200" y="5300663"/>
          <p14:tracePt t="9573" x="5664200" y="5275263"/>
          <p14:tracePt t="9581" x="5681663" y="5275263"/>
          <p14:tracePt t="9589" x="5681663" y="5257800"/>
          <p14:tracePt t="9598" x="5689600" y="5240338"/>
          <p14:tracePt t="9654" x="5707063" y="5240338"/>
          <p14:tracePt t="12223" x="5689600" y="5240338"/>
          <p14:tracePt t="12239" x="5681663" y="5232400"/>
          <p14:tracePt t="12252" x="5630863" y="5232400"/>
          <p14:tracePt t="12256" x="5605463" y="5214938"/>
          <p14:tracePt t="12269" x="5570538" y="5199063"/>
          <p14:tracePt t="12273" x="5529263" y="5199063"/>
          <p14:tracePt t="12286" x="5468938" y="5181600"/>
          <p14:tracePt t="12290" x="5427663" y="5173663"/>
          <p14:tracePt t="12302" x="5351463" y="5156200"/>
          <p14:tracePt t="12307" x="5291138" y="5138738"/>
          <p14:tracePt t="12319" x="5232400" y="5122863"/>
          <p14:tracePt t="12320" x="5199063" y="5122863"/>
          <p14:tracePt t="12328" x="5138738" y="5113338"/>
          <p14:tracePt t="12336" x="5097463" y="5113338"/>
          <p14:tracePt t="12344" x="5062538" y="5097463"/>
          <p14:tracePt t="12353" x="5037138" y="5097463"/>
          <p14:tracePt t="12360" x="5003800" y="5080000"/>
          <p14:tracePt t="12369" x="4986338" y="5062538"/>
          <p14:tracePt t="12377" x="4978400" y="5062538"/>
          <p14:tracePt t="12386" x="4960938" y="5062538"/>
          <p14:tracePt t="12402" x="4945063" y="5046663"/>
          <p14:tracePt t="12417" x="4927600" y="5037138"/>
          <p14:tracePt t="12433" x="4919663" y="5037138"/>
          <p14:tracePt t="12441" x="4902200" y="5021263"/>
          <p14:tracePt t="12449" x="4884738" y="5021263"/>
          <p14:tracePt t="12458" x="4884738" y="5003800"/>
          <p14:tracePt t="12466" x="4868863" y="4986338"/>
          <p14:tracePt t="12474" x="4859338" y="4978400"/>
          <p14:tracePt t="12482" x="4843463" y="4978400"/>
          <p14:tracePt t="12490" x="4808538" y="4960938"/>
          <p14:tracePt t="12498" x="4792663" y="4945063"/>
          <p14:tracePt t="12506" x="4767263" y="4927600"/>
          <p14:tracePt t="12514" x="4749800" y="4927600"/>
          <p14:tracePt t="12523" x="4732338" y="4919663"/>
          <p14:tracePt t="12531" x="4706938" y="4919663"/>
          <p14:tracePt t="12539" x="4673600" y="4902200"/>
          <p14:tracePt t="12547" x="4648200" y="4884738"/>
          <p14:tracePt t="12555" x="4630738" y="4884738"/>
          <p14:tracePt t="12563" x="4605338" y="4868863"/>
          <p14:tracePt t="12571" x="4589463" y="4868863"/>
          <p14:tracePt t="12579" x="4554538" y="4859338"/>
          <p14:tracePt t="12588" x="4538663" y="4859338"/>
          <p14:tracePt t="12596" x="4529138" y="4843463"/>
          <p14:tracePt t="12604" x="4513263" y="4843463"/>
          <p14:tracePt t="12620" x="4495800" y="4843463"/>
          <p14:tracePt t="12628" x="4495800" y="4826000"/>
          <p14:tracePt t="12652" x="4478338" y="4826000"/>
          <p14:tracePt t="15458" x="4478338" y="4843463"/>
          <p14:tracePt t="15463" x="4478338" y="4868863"/>
          <p14:tracePt t="15474" x="4478338" y="4902200"/>
          <p14:tracePt t="15479" x="4478338" y="4927600"/>
          <p14:tracePt t="15491" x="4478338" y="4945063"/>
          <p14:tracePt t="15495" x="4478338" y="5003800"/>
          <p14:tracePt t="15508" x="4495800" y="5046663"/>
          <p14:tracePt t="15512" x="4495800" y="5097463"/>
          <p14:tracePt t="15524" x="4513263" y="5113338"/>
          <p14:tracePt t="15528" x="4529138" y="5181600"/>
          <p14:tracePt t="15541" x="4529138" y="5232400"/>
          <p14:tracePt t="15546" x="4538663" y="5240338"/>
          <p14:tracePt t="15558" x="4554538" y="5291138"/>
          <p14:tracePt t="15564" x="4554538" y="5316538"/>
          <p14:tracePt t="15575" x="4572000" y="5351463"/>
          <p14:tracePt t="15579" x="4589463" y="5392738"/>
          <p14:tracePt t="15591" x="4589463" y="5427663"/>
          <p14:tracePt t="15595" x="4605338" y="5435600"/>
          <p14:tracePt t="15609" x="4605338" y="5468938"/>
          <p14:tracePt t="15610" x="4605338" y="5486400"/>
          <p14:tracePt t="15617" x="4614863" y="5494338"/>
          <p14:tracePt t="15625" x="4614863" y="5511800"/>
          <p14:tracePt t="15633" x="4614863" y="5529263"/>
          <p14:tracePt t="15641" x="4630738" y="5529263"/>
          <p14:tracePt t="15649" x="4630738" y="5545138"/>
          <p14:tracePt t="15674" x="4630738" y="5554663"/>
          <p14:tracePt t="15706" x="4630738" y="5570538"/>
          <p14:tracePt t="15738" x="4630738" y="5588000"/>
          <p14:tracePt t="15763" x="4630738" y="5605463"/>
          <p14:tracePt t="15787" x="4630738" y="5621338"/>
          <p14:tracePt t="15820" x="4630738" y="5630863"/>
          <p14:tracePt t="19230" x="4648200" y="5630863"/>
          <p14:tracePt t="19234" x="4665663" y="5630863"/>
          <p14:tracePt t="19246" x="4691063" y="5630863"/>
          <p14:tracePt t="19247" x="4724400" y="5630863"/>
          <p14:tracePt t="19254" x="4732338" y="5630863"/>
          <p14:tracePt t="19262" x="4749800" y="5630863"/>
          <p14:tracePt t="19271" x="4792663" y="5630863"/>
          <p14:tracePt t="19279" x="4808538" y="5646738"/>
          <p14:tracePt t="19287" x="4884738" y="5646738"/>
          <p14:tracePt t="19296" x="4927600" y="5664200"/>
          <p14:tracePt t="19303" x="5003800" y="5664200"/>
          <p14:tracePt t="19312" x="5062538" y="5664200"/>
          <p14:tracePt t="19319" x="5156200" y="5664200"/>
          <p14:tracePt t="19329" x="5232400" y="5664200"/>
          <p14:tracePt t="19336" x="5334000" y="5664200"/>
          <p14:tracePt t="19346" x="5427663" y="5646738"/>
          <p14:tracePt t="19352" x="5494338" y="5630863"/>
          <p14:tracePt t="19362" x="5605463" y="5630863"/>
          <p14:tracePt t="19368" x="5681663" y="5621338"/>
          <p14:tracePt t="19379" x="5748338" y="5621338"/>
          <p14:tracePt t="19384" x="5783263" y="5621338"/>
          <p14:tracePt t="19396" x="5859463" y="5621338"/>
          <p14:tracePt t="19401" x="5884863" y="5621338"/>
          <p14:tracePt t="19413" x="5935663" y="5621338"/>
          <p14:tracePt t="19417" x="5976938" y="5621338"/>
          <p14:tracePt t="19429" x="6002338" y="5621338"/>
          <p14:tracePt t="19433" x="6078538" y="5621338"/>
          <p14:tracePt t="19446" x="6096000" y="5621338"/>
          <p14:tracePt t="19449" x="6154738" y="5621338"/>
          <p14:tracePt t="19463" x="6172200" y="5621338"/>
          <p14:tracePt t="19467" x="6197600" y="5621338"/>
          <p14:tracePt t="19479" x="6248400" y="5621338"/>
          <p14:tracePt t="19484" x="6273800" y="5621338"/>
          <p14:tracePt t="19496" x="6307138" y="5621338"/>
          <p14:tracePt t="19501" x="6332538" y="5621338"/>
          <p14:tracePt t="19512" x="6367463" y="5621338"/>
          <p14:tracePt t="19516" x="6392863" y="5621338"/>
          <p14:tracePt t="19529" x="6426200" y="5621338"/>
          <p14:tracePt t="19533" x="6469063" y="5621338"/>
          <p14:tracePt t="19546" x="6502400" y="5621338"/>
          <p14:tracePt t="19547" x="6545263" y="5621338"/>
          <p14:tracePt t="19555" x="6570663" y="5621338"/>
          <p14:tracePt t="19563" x="6586538" y="5621338"/>
          <p14:tracePt t="19571" x="6621463" y="5621338"/>
          <p14:tracePt t="19579" x="6662738" y="5621338"/>
          <p14:tracePt t="19587" x="6680200" y="5621338"/>
          <p14:tracePt t="19596" x="6705600" y="5621338"/>
          <p14:tracePt t="19604" x="6738938" y="5621338"/>
          <p14:tracePt t="19612" x="6764338" y="5621338"/>
          <p14:tracePt t="19620" x="6781800" y="5621338"/>
          <p14:tracePt t="19629" x="6799263" y="5621338"/>
          <p14:tracePt t="19636" x="6824663" y="5621338"/>
          <p14:tracePt t="19646" x="6840538" y="5621338"/>
          <p14:tracePt t="19652" x="6858000" y="5621338"/>
          <p14:tracePt t="19669" x="6875463" y="5621338"/>
          <p14:tracePt t="19679" x="6891338" y="5621338"/>
          <p14:tracePt t="19685" x="6900863" y="5621338"/>
          <p14:tracePt t="19696" x="6916738" y="5621338"/>
          <p14:tracePt t="19723" x="6934200" y="5621338"/>
          <p14:tracePt t="19727" x="6951663" y="5621338"/>
          <p14:tracePt t="19747" x="6959600" y="5621338"/>
          <p14:tracePt t="19753" x="6977063" y="5621338"/>
          <p14:tracePt t="19766" x="6992938" y="5630863"/>
          <p14:tracePt t="19782" x="7010400" y="5630863"/>
          <p14:tracePt t="19806" x="7018338" y="5630863"/>
          <p14:tracePt t="22406" x="7018338" y="5646738"/>
          <p14:tracePt t="22416" x="7018338" y="5664200"/>
          <p14:tracePt t="22422" x="7010400" y="5664200"/>
          <p14:tracePt t="22433" x="6992938" y="5681663"/>
          <p14:tracePt t="22439" x="6977063" y="5689600"/>
          <p14:tracePt t="22449" x="6977063" y="5707063"/>
          <p14:tracePt t="22455" x="6959600" y="5722938"/>
          <p14:tracePt t="22465" x="6951663" y="5740400"/>
          <p14:tracePt t="22479" x="6934200" y="5748338"/>
          <p14:tracePt t="22487" x="6916738" y="5765800"/>
          <p14:tracePt t="22503" x="6916738" y="5783263"/>
          <p14:tracePt t="22511" x="6900863" y="5783263"/>
          <p14:tracePt t="22520" x="6900863" y="5799138"/>
          <p14:tracePt t="22535" x="6891338" y="5799138"/>
          <p14:tracePt t="22552" x="6891338" y="5808663"/>
          <p14:tracePt t="22576" x="6891338" y="5824538"/>
          <p14:tracePt t="22585" x="6875463" y="5824538"/>
          <p14:tracePt t="22601" x="6875463" y="5842000"/>
          <p14:tracePt t="22617" x="6875463" y="5859463"/>
          <p14:tracePt t="22625" x="6858000" y="5859463"/>
          <p14:tracePt t="22633" x="6858000" y="5875338"/>
          <p14:tracePt t="22665" x="6858000" y="5884863"/>
          <p14:tracePt t="22682" x="6840538" y="5884863"/>
          <p14:tracePt t="22699" x="6840538" y="5900738"/>
          <p14:tracePt t="22715" x="6824663" y="5918200"/>
          <p14:tracePt t="22732" x="6815138" y="5935663"/>
          <p14:tracePt t="22739" x="6815138" y="5943600"/>
          <p14:tracePt t="22747" x="6799263" y="5961063"/>
          <p14:tracePt t="22755" x="6781800" y="5976938"/>
          <p14:tracePt t="22765" x="6781800" y="5994400"/>
          <p14:tracePt t="22771" x="6764338" y="5994400"/>
          <p14:tracePt t="22779" x="6764338" y="6002338"/>
          <p14:tracePt t="22788" x="6756400" y="6019800"/>
          <p14:tracePt t="22804" x="6738938" y="6037263"/>
          <p14:tracePt t="22820" x="6738938" y="6053138"/>
          <p14:tracePt t="22828" x="6723063" y="6062663"/>
          <p14:tracePt t="22852" x="6705600" y="6078538"/>
          <p14:tracePt t="22869" x="6705600" y="6096000"/>
          <p14:tracePt t="22877" x="6697663" y="6096000"/>
          <p14:tracePt t="22893" x="6697663" y="6113463"/>
          <p14:tracePt t="22941" x="6697663" y="6129338"/>
          <p14:tracePt t="22950" x="6680200" y="6129338"/>
          <p14:tracePt t="22974" x="6680200" y="6138863"/>
          <p14:tracePt t="22998" x="6662738" y="6138863"/>
          <p14:tracePt t="23063" x="6662738" y="6154738"/>
          <p14:tracePt t="23707" x="6646863" y="6154738"/>
          <p14:tracePt t="23713" x="6621463" y="6154738"/>
          <p14:tracePt t="23722" x="6570663" y="6172200"/>
          <p14:tracePt t="23730" x="6510338" y="6197600"/>
          <p14:tracePt t="23738" x="6469063" y="6230938"/>
          <p14:tracePt t="23746" x="6392863" y="6256338"/>
          <p14:tracePt t="23754" x="6332538" y="6273800"/>
          <p14:tracePt t="23762" x="6273800" y="6307138"/>
          <p14:tracePt t="23771" x="6197600" y="6316663"/>
          <p14:tracePt t="23778" x="6113463" y="6350000"/>
          <p14:tracePt t="23787" x="6037263" y="6383338"/>
          <p14:tracePt t="23795" x="5943600" y="6392863"/>
          <p14:tracePt t="23803" x="5875338" y="6408738"/>
          <p14:tracePt t="23811" x="5783263" y="6426200"/>
          <p14:tracePt t="23819" x="5707063" y="6443663"/>
          <p14:tracePt t="23827" x="5621338" y="6451600"/>
          <p14:tracePt t="23835" x="5529263" y="6469063"/>
          <p14:tracePt t="23844" x="5435600" y="6484938"/>
          <p14:tracePt t="23852" x="5351463" y="6510338"/>
          <p14:tracePt t="23860" x="5275263" y="6510338"/>
          <p14:tracePt t="23868" x="5199063" y="6527800"/>
          <p14:tracePt t="23876" x="5122863" y="6545263"/>
          <p14:tracePt t="23884" x="5046663" y="6545263"/>
          <p14:tracePt t="23893" x="4978400" y="6561138"/>
          <p14:tracePt t="23900" x="4927600" y="6561138"/>
          <p14:tracePt t="23910" x="4884738" y="6561138"/>
          <p14:tracePt t="23916" x="4843463" y="6570663"/>
          <p14:tracePt t="23926" x="4792663" y="6570663"/>
          <p14:tracePt t="23933" x="4749800" y="6570663"/>
          <p14:tracePt t="23941" x="4724400" y="6570663"/>
          <p14:tracePt t="23949" x="4691063" y="6570663"/>
          <p14:tracePt t="23957" x="4665663" y="6570663"/>
          <p14:tracePt t="23965" x="4630738" y="6570663"/>
          <p14:tracePt t="23976" x="4614863" y="6570663"/>
          <p14:tracePt t="23982" x="4589463" y="6570663"/>
          <p14:tracePt t="23990" x="4572000" y="6570663"/>
          <p14:tracePt t="23998" x="4554538" y="6570663"/>
          <p14:tracePt t="24006" x="4529138" y="6561138"/>
          <p14:tracePt t="24014" x="4495800" y="6561138"/>
          <p14:tracePt t="24022" x="4452938" y="6545263"/>
          <p14:tracePt t="24030" x="4419600" y="6545263"/>
          <p14:tracePt t="24038" x="4394200" y="6545263"/>
          <p14:tracePt t="24047" x="4351338" y="6527800"/>
          <p14:tracePt t="24055" x="4300538" y="6510338"/>
          <p14:tracePt t="24063" x="4275138" y="6510338"/>
          <p14:tracePt t="24071" x="4241800" y="6502400"/>
          <p14:tracePt t="24079" x="4216400" y="6484938"/>
          <p14:tracePt t="24087" x="4165600" y="6484938"/>
          <p14:tracePt t="24096" x="4140200" y="6451600"/>
          <p14:tracePt t="24103" x="4097338" y="6443663"/>
          <p14:tracePt t="24112" x="4064000" y="6426200"/>
          <p14:tracePt t="24119" x="4046538" y="6392863"/>
          <p14:tracePt t="24128" x="4021138" y="6383338"/>
          <p14:tracePt t="24136" x="3987800" y="6350000"/>
          <p14:tracePt t="24144" x="3970338" y="6332538"/>
          <p14:tracePt t="24152" x="3962400" y="6307138"/>
          <p14:tracePt t="24161" x="3929063" y="6291263"/>
          <p14:tracePt t="24168" x="3911600" y="6273800"/>
          <p14:tracePt t="24177" x="3903663" y="6248400"/>
          <p14:tracePt t="24185" x="3868738" y="6230938"/>
          <p14:tracePt t="24193" x="3852863" y="6215063"/>
          <p14:tracePt t="24201" x="3843338" y="6189663"/>
          <p14:tracePt t="24210" x="3827463" y="6172200"/>
          <p14:tracePt t="24217" x="3810000" y="6138863"/>
          <p14:tracePt t="24226" x="3776663" y="6129338"/>
          <p14:tracePt t="24233" x="3767138" y="6113463"/>
          <p14:tracePt t="24243" x="3733800" y="6096000"/>
          <p14:tracePt t="24250" x="3716338" y="6078538"/>
          <p14:tracePt t="24259" x="3690938" y="6062663"/>
          <p14:tracePt t="24266" x="3675063" y="6062663"/>
          <p14:tracePt t="24276" x="3657600" y="6053138"/>
          <p14:tracePt t="24282" x="3632200" y="6053138"/>
          <p14:tracePt t="24293" x="3614738" y="6037263"/>
          <p14:tracePt t="24299" x="3598863" y="6037263"/>
          <p14:tracePt t="24309" x="3589338" y="6037263"/>
          <p14:tracePt t="24315" x="3573463" y="6037263"/>
          <p14:tracePt t="24326" x="3556000" y="6037263"/>
          <p14:tracePt t="24331" x="3522663" y="6037263"/>
          <p14:tracePt t="24343" x="3513138" y="6037263"/>
          <p14:tracePt t="24347" x="3497263" y="6037263"/>
          <p14:tracePt t="24359" x="3479800" y="6037263"/>
          <p14:tracePt t="24364" x="3454400" y="6037263"/>
          <p14:tracePt t="24376" x="3421063" y="6037263"/>
          <p14:tracePt t="24380" x="3403600" y="6037263"/>
          <p14:tracePt t="24393" x="3378200" y="6053138"/>
          <p14:tracePt t="24397" x="3344863" y="6053138"/>
          <p14:tracePt t="24409" x="3335338" y="6053138"/>
          <p14:tracePt t="24413" x="3302000" y="6053138"/>
          <p14:tracePt t="24427" x="3268663" y="6053138"/>
          <p14:tracePt t="24431" x="3259138" y="6053138"/>
          <p14:tracePt t="24445" x="3243263" y="6053138"/>
          <p14:tracePt t="24446" x="3225800" y="6053138"/>
          <p14:tracePt t="24453" x="3208338" y="6053138"/>
          <p14:tracePt t="24461" x="3200400" y="6053138"/>
          <p14:tracePt t="24477" x="3182938" y="6053138"/>
          <p14:tracePt t="24502" x="3167063" y="6053138"/>
          <p14:tracePt t="24673" x="3149600" y="6053138"/>
          <p14:tracePt t="28099" x="3167063" y="6053138"/>
          <p14:tracePt t="28106" x="3182938" y="6053138"/>
          <p14:tracePt t="28116" x="3200400" y="6053138"/>
          <p14:tracePt t="28130" x="3208338" y="6053138"/>
          <p14:tracePt t="28139" x="3243263" y="6053138"/>
          <p14:tracePt t="28147" x="3259138" y="6053138"/>
          <p14:tracePt t="28155" x="3268663" y="6062663"/>
          <p14:tracePt t="28165" x="3284538" y="6062663"/>
          <p14:tracePt t="28171" x="3302000" y="6062663"/>
          <p14:tracePt t="28179" x="3335338" y="6062663"/>
          <p14:tracePt t="28187" x="3344863" y="6062663"/>
          <p14:tracePt t="28195" x="3360738" y="6062663"/>
          <p14:tracePt t="28203" x="3378200" y="6062663"/>
          <p14:tracePt t="28211" x="3403600" y="6062663"/>
          <p14:tracePt t="28220" x="3421063" y="6062663"/>
          <p14:tracePt t="28228" x="3436938" y="6062663"/>
          <p14:tracePt t="28236" x="3454400" y="6078538"/>
          <p14:tracePt t="28244" x="3462338" y="6078538"/>
          <p14:tracePt t="28252" x="3497263" y="6078538"/>
          <p14:tracePt t="28260" x="3513138" y="6078538"/>
          <p14:tracePt t="28268" x="3522663" y="6078538"/>
          <p14:tracePt t="28276" x="3556000" y="6078538"/>
          <p14:tracePt t="28285" x="3573463" y="6078538"/>
          <p14:tracePt t="28293" x="3614738" y="6078538"/>
          <p14:tracePt t="28309" x="3657600" y="6078538"/>
          <p14:tracePt t="28317" x="3708400" y="6078538"/>
          <p14:tracePt t="28325" x="3751263" y="6078538"/>
          <p14:tracePt t="28334" x="3776663" y="6078538"/>
          <p14:tracePt t="28342" x="3827463" y="6078538"/>
          <p14:tracePt t="28350" x="3886200" y="6078538"/>
          <p14:tracePt t="28358" x="3929063" y="6078538"/>
          <p14:tracePt t="28366" x="3970338" y="6078538"/>
          <p14:tracePt t="28374" x="4021138" y="6078538"/>
          <p14:tracePt t="28382" x="4064000" y="6078538"/>
          <p14:tracePt t="28390" x="4122738" y="6078538"/>
          <p14:tracePt t="28399" x="4183063" y="6078538"/>
          <p14:tracePt t="28407" x="4241800" y="6078538"/>
          <p14:tracePt t="28416" x="4300538" y="6078538"/>
          <p14:tracePt t="28423" x="4360863" y="6078538"/>
          <p14:tracePt t="28432" x="4376738" y="6078538"/>
          <p14:tracePt t="28439" x="4470400" y="6078538"/>
          <p14:tracePt t="28448" x="4478338" y="6078538"/>
          <p14:tracePt t="28455" x="4529138" y="6078538"/>
          <p14:tracePt t="28463" x="4572000" y="6078538"/>
          <p14:tracePt t="28472" x="4630738" y="6078538"/>
          <p14:tracePt t="28480" x="4673600" y="6078538"/>
          <p14:tracePt t="28488" x="4724400" y="6078538"/>
          <p14:tracePt t="28498" x="4732338" y="6078538"/>
          <p14:tracePt t="28504" x="4783138" y="6078538"/>
          <p14:tracePt t="28512" x="4843463" y="6078538"/>
          <p14:tracePt t="28520" x="4868863" y="6078538"/>
          <p14:tracePt t="28528" x="4902200" y="6078538"/>
          <p14:tracePt t="28537" x="4945063" y="6078538"/>
          <p14:tracePt t="28545" x="4986338" y="6078538"/>
          <p14:tracePt t="28553" x="5021263" y="6078538"/>
          <p14:tracePt t="28561" x="5046663" y="6078538"/>
          <p14:tracePt t="28569" x="5097463" y="6078538"/>
          <p14:tracePt t="28577" x="5122863" y="6078538"/>
          <p14:tracePt t="28586" x="5156200" y="6078538"/>
          <p14:tracePt t="28593" x="5181600" y="6078538"/>
          <p14:tracePt t="28602" x="5214938" y="6078538"/>
          <p14:tracePt t="28610" x="5232400" y="6078538"/>
          <p14:tracePt t="28618" x="5240338" y="6078538"/>
          <p14:tracePt t="28626" x="5275263" y="6078538"/>
          <p14:tracePt t="28634" x="5291138" y="6078538"/>
          <p14:tracePt t="28642" x="5300663" y="6078538"/>
          <p14:tracePt t="28650" x="5316538" y="6078538"/>
          <p14:tracePt t="28660" x="5334000" y="6078538"/>
          <p14:tracePt t="28667" x="5367338" y="6078538"/>
          <p14:tracePt t="28675" x="5376863" y="6078538"/>
          <p14:tracePt t="28683" x="5392738" y="6078538"/>
          <p14:tracePt t="28691" x="5410200" y="6078538"/>
          <p14:tracePt t="28699" x="5427663" y="6078538"/>
          <p14:tracePt t="28707" x="5435600" y="6078538"/>
          <p14:tracePt t="28716" x="5453063" y="6078538"/>
          <p14:tracePt t="28723" x="5486400" y="6078538"/>
          <p14:tracePt t="28732" x="5494338" y="6078538"/>
          <p14:tracePt t="28740" x="5529263" y="6078538"/>
          <p14:tracePt t="28749" x="5554663" y="6078538"/>
          <p14:tracePt t="28756" x="5588000" y="6078538"/>
          <p14:tracePt t="28766" x="5605463" y="6078538"/>
          <p14:tracePt t="28772" x="5630863" y="6078538"/>
          <p14:tracePt t="28783" x="5646738" y="6078538"/>
          <p14:tracePt t="28789" x="5664200" y="6078538"/>
          <p14:tracePt t="28799" x="5681663" y="6078538"/>
          <p14:tracePt t="28813" x="5689600" y="6078538"/>
          <p14:tracePt t="28821" x="5707063" y="6078538"/>
          <p14:tracePt t="28845" x="5722938" y="6078538"/>
          <p14:tracePt t="32275" x="5765800" y="6078538"/>
          <p14:tracePt t="32279" x="5783263" y="6096000"/>
          <p14:tracePt t="32291" x="5799138" y="6096000"/>
          <p14:tracePt t="32295" x="5842000" y="6113463"/>
          <p14:tracePt t="32307" x="5884863" y="6113463"/>
          <p14:tracePt t="32311" x="5918200" y="6129338"/>
          <p14:tracePt t="32324" x="5976938" y="6129338"/>
          <p14:tracePt t="32328" x="6019800" y="6129338"/>
          <p14:tracePt t="32341" x="6053138" y="6129338"/>
          <p14:tracePt t="32344" x="6113463" y="6129338"/>
          <p14:tracePt t="32358" x="6138863" y="6129338"/>
          <p14:tracePt t="32362" x="6215063" y="6129338"/>
          <p14:tracePt t="32375" x="6256338" y="6129338"/>
          <p14:tracePt t="32379" x="6307138" y="6129338"/>
          <p14:tracePt t="32391" x="6367463" y="6129338"/>
          <p14:tracePt t="32396" x="6408738" y="6129338"/>
          <p14:tracePt t="32408" x="6451600" y="6129338"/>
          <p14:tracePt t="32411" x="6527800" y="6129338"/>
          <p14:tracePt t="32425" x="6586538" y="6129338"/>
          <p14:tracePt t="32426" x="6646863" y="6129338"/>
          <p14:tracePt t="32433" x="6723063" y="6129338"/>
          <p14:tracePt t="32441" x="6799263" y="6129338"/>
          <p14:tracePt t="32449" x="6875463" y="6129338"/>
          <p14:tracePt t="32458" x="6916738" y="6129338"/>
          <p14:tracePt t="32466" x="6959600" y="6129338"/>
          <p14:tracePt t="32474" x="7018338" y="6129338"/>
          <p14:tracePt t="32482" x="7069138" y="6129338"/>
          <p14:tracePt t="32491" x="7112000" y="6129338"/>
          <p14:tracePt t="32498" x="7145338" y="6129338"/>
          <p14:tracePt t="32508" x="7170738" y="6129338"/>
          <p14:tracePt t="32515" x="7205663" y="6129338"/>
          <p14:tracePt t="32525" x="7213600" y="6129338"/>
          <p14:tracePt t="32531" x="7246938" y="6129338"/>
          <p14:tracePt t="32541" x="7272338" y="6129338"/>
          <p14:tracePt t="32547" x="7307263" y="6129338"/>
          <p14:tracePt t="32557" x="7332663" y="6129338"/>
          <p14:tracePt t="32563" x="7366000" y="6129338"/>
          <p14:tracePt t="32574" x="7399338" y="6129338"/>
          <p14:tracePt t="32580" x="7408863" y="6129338"/>
          <p14:tracePt t="32591" x="7442200" y="6129338"/>
          <p14:tracePt t="32596" x="7459663" y="6129338"/>
          <p14:tracePt t="32607" x="7467600" y="6129338"/>
          <p14:tracePt t="32612" x="7500938" y="6113463"/>
          <p14:tracePt t="32624" x="7518400" y="6113463"/>
          <p14:tracePt t="32628" x="7543800" y="6113463"/>
          <p14:tracePt t="32641" x="7561263" y="6113463"/>
          <p14:tracePt t="32658" x="7577138" y="6113463"/>
          <p14:tracePt t="32662" x="7586663" y="6113463"/>
          <p14:tracePt t="32675" x="7602538" y="6096000"/>
          <p14:tracePt t="32691" x="7620000" y="6096000"/>
          <p14:tracePt t="32710" x="7637463" y="6096000"/>
          <p14:tracePt t="32782" x="7653338" y="6096000"/>
          <p14:tracePt t="32953" x="7653338" y="6078538"/>
          <p14:tracePt t="35325" x="7662863" y="6078538"/>
          <p14:tracePt t="35333" x="7678738" y="6078538"/>
          <p14:tracePt t="35341" x="7696200" y="6078538"/>
          <p14:tracePt t="35349" x="7739063" y="6078538"/>
          <p14:tracePt t="35357" x="7780338" y="6078538"/>
          <p14:tracePt t="35366" x="7831138" y="6078538"/>
          <p14:tracePt t="35374" x="7907338" y="6078538"/>
          <p14:tracePt t="35382" x="7967663" y="6078538"/>
          <p14:tracePt t="35390" x="8034338" y="6078538"/>
          <p14:tracePt t="35398" x="8110538" y="6078538"/>
          <p14:tracePt t="35406" x="8204200" y="6078538"/>
          <p14:tracePt t="35414" x="8280400" y="6096000"/>
          <p14:tracePt t="35422" x="8323263" y="6096000"/>
          <p14:tracePt t="35430" x="8364538" y="6096000"/>
          <p14:tracePt t="35438" x="8424863" y="6113463"/>
          <p14:tracePt t="35447" x="8475663" y="6113463"/>
          <p14:tracePt t="35455" x="8501063" y="6129338"/>
          <p14:tracePt t="35463" x="8542338" y="6129338"/>
          <p14:tracePt t="35471" x="8559800" y="6129338"/>
          <p14:tracePt t="35479" x="8577263" y="6138863"/>
          <p14:tracePt t="35487" x="8602663" y="6138863"/>
          <p14:tracePt t="35495" x="8618538" y="6138863"/>
          <p14:tracePt t="35504" x="8636000" y="6138863"/>
          <p14:tracePt t="35512" x="8653463" y="6154738"/>
          <p14:tracePt t="35528" x="8669338" y="6154738"/>
          <p14:tracePt t="35536" x="8678863" y="6154738"/>
          <p14:tracePt t="35544" x="8694738" y="6154738"/>
          <p14:tracePt t="35569" x="8712200" y="6154738"/>
          <p14:tracePt t="37341" x="8712200" y="6138863"/>
          <p14:tracePt t="37347" x="8712200" y="6113463"/>
          <p14:tracePt t="37355" x="8712200" y="6062663"/>
          <p14:tracePt t="37364" x="8712200" y="5961063"/>
          <p14:tracePt t="37372" x="8712200" y="5875338"/>
          <p14:tracePt t="37380" x="8729663" y="5740400"/>
          <p14:tracePt t="37388" x="8755063" y="5605463"/>
          <p14:tracePt t="37396" x="8788400" y="5410200"/>
          <p14:tracePt t="37404" x="8856663" y="5003800"/>
          <p14:tracePt t="37412" x="8923338" y="4673600"/>
          <p14:tracePt t="37420" x="9009063" y="4335463"/>
          <p14:tracePt t="37429" x="9101138" y="3944938"/>
          <p14:tracePt t="37437" x="9186863" y="3538538"/>
          <p14:tracePt t="37445" x="9296400" y="3090863"/>
          <p14:tracePt t="37453" x="9431338" y="2598738"/>
          <p14:tracePt t="37461" x="9532938" y="2125663"/>
          <p14:tracePt t="37469" x="9669463" y="1566863"/>
          <p14:tracePt t="37477" x="9804400" y="1058863"/>
          <p14:tracePt t="37485" x="9948863" y="566738"/>
          <p14:tracePt t="37494" x="10117138" y="101600"/>
        </p14:tracePtLst>
      </p14:laserTraceLst>
    </p:ext>
  </p:extLs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10">
            <a:extLst>
              <a:ext uri="{FF2B5EF4-FFF2-40B4-BE49-F238E27FC236}">
                <a16:creationId xmlns:a16="http://schemas.microsoft.com/office/drawing/2014/main" id="{5EAE0C98-4816-6758-80A8-378B4188B33F}"/>
              </a:ext>
            </a:extLst>
          </p:cNvPr>
          <p:cNvSpPr>
            <a:spLocks noGrp="1"/>
          </p:cNvSpPr>
          <p:nvPr>
            <p:ph type="sldNum" sz="quarter" idx="12"/>
          </p:nvPr>
        </p:nvSpPr>
        <p:spPr/>
        <p:txBody>
          <a:bodyPr/>
          <a:lstStyle/>
          <a:p>
            <a:fld id="{EDFCBFFE-07E8-5C40-9442-7625F4194842}" type="slidenum">
              <a:rPr lang="en-US" smtClean="0"/>
              <a:t>23</a:t>
            </a:fld>
            <a:endParaRPr lang="en-US"/>
          </a:p>
        </p:txBody>
      </p:sp>
      <p:pic>
        <p:nvPicPr>
          <p:cNvPr id="3" name="Picture 2" descr="Text&#10;&#10;Description automatically generated">
            <a:extLst>
              <a:ext uri="{FF2B5EF4-FFF2-40B4-BE49-F238E27FC236}">
                <a16:creationId xmlns:a16="http://schemas.microsoft.com/office/drawing/2014/main" id="{BECC53EB-B4F0-6B81-2ACB-F19A728FF676}"/>
              </a:ext>
            </a:extLst>
          </p:cNvPr>
          <p:cNvPicPr>
            <a:picLocks noChangeAspect="1"/>
          </p:cNvPicPr>
          <p:nvPr/>
        </p:nvPicPr>
        <p:blipFill>
          <a:blip r:embed="rId5"/>
          <a:stretch>
            <a:fillRect/>
          </a:stretch>
        </p:blipFill>
        <p:spPr>
          <a:xfrm>
            <a:off x="1944320" y="1419472"/>
            <a:ext cx="8769400" cy="1991217"/>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08338F8-C80E-D0FE-ED77-DFDDBC2C46EE}"/>
                  </a:ext>
                </a:extLst>
              </p:cNvPr>
              <p:cNvSpPr txBox="1"/>
              <p:nvPr/>
            </p:nvSpPr>
            <p:spPr>
              <a:xfrm>
                <a:off x="403860" y="3866343"/>
                <a:ext cx="11384280" cy="1986506"/>
              </a:xfrm>
              <a:prstGeom prst="rect">
                <a:avLst/>
              </a:prstGeom>
              <a:noFill/>
            </p:spPr>
            <p:txBody>
              <a:bodyPr wrap="square">
                <a:spAutoFit/>
              </a:bodyPr>
              <a:lstStyle/>
              <a:p>
                <a:r>
                  <a:rPr lang="en-US" sz="2400" b="1" i="1" dirty="0">
                    <a:latin typeface="+mj-lt"/>
                  </a:rPr>
                  <a:t>Proof.</a:t>
                </a:r>
              </a:p>
              <a:p>
                <a:pPr marL="342900" indent="-342900">
                  <a:buFont typeface="Arial" panose="020B0604020202020204" pitchFamily="34" charset="0"/>
                  <a:buChar char="•"/>
                </a:pPr>
                <a:r>
                  <a:rPr lang="en-US" sz="2400" dirty="0">
                    <a:latin typeface="+mj-lt"/>
                  </a:rPr>
                  <a:t>Expand the true solution </a:t>
                </a:r>
                <a14:m>
                  <m:oMath xmlns:m="http://schemas.openxmlformats.org/officeDocument/2006/math">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𝑝</m:t>
                        </m:r>
                        <m:d>
                          <m:dPr>
                            <m:ctrlPr>
                              <a:rPr lang="en-US" sz="2400" b="0" i="1" smtClean="0">
                                <a:latin typeface="Cambria Math" panose="02040503050406030204" pitchFamily="18" charset="0"/>
                              </a:rPr>
                            </m:ctrlPr>
                          </m:dPr>
                          <m:e>
                            <m:sSub>
                              <m:sSubPr>
                                <m:ctrlPr>
                                  <a:rPr lang="en-US" sz="2400" i="1" dirty="0">
                                    <a:latin typeface="Cambria Math" panose="02040503050406030204" pitchFamily="18" charset="0"/>
                                  </a:rPr>
                                </m:ctrlPr>
                              </m:sSubPr>
                              <m:e>
                                <m:r>
                                  <a:rPr lang="en-US" sz="2400" i="1" dirty="0">
                                    <a:latin typeface="Cambria Math" panose="02040503050406030204" pitchFamily="18" charset="0"/>
                                  </a:rPr>
                                  <m:t>𝑡</m:t>
                                </m:r>
                              </m:e>
                              <m:sub>
                                <m:r>
                                  <a:rPr lang="en-US" sz="2400" i="1" dirty="0">
                                    <a:latin typeface="Cambria Math" panose="02040503050406030204" pitchFamily="18" charset="0"/>
                                  </a:rPr>
                                  <m:t>𝑛</m:t>
                                </m:r>
                              </m:sub>
                            </m:sSub>
                            <m:r>
                              <a:rPr lang="en-US" sz="2400" b="0" i="1" smtClean="0">
                                <a:latin typeface="Cambria Math" panose="02040503050406030204" pitchFamily="18" charset="0"/>
                              </a:rPr>
                              <m:t>+</m:t>
                            </m:r>
                            <m:r>
                              <a:rPr lang="en-US" sz="2400" b="0" i="1" smtClean="0">
                                <a:latin typeface="Cambria Math" panose="02040503050406030204" pitchFamily="18" charset="0"/>
                              </a:rPr>
                              <m:t>h</m:t>
                            </m:r>
                          </m:e>
                        </m:d>
                        <m:r>
                          <a:rPr lang="en-US" sz="2400" b="0" i="1" smtClean="0">
                            <a:latin typeface="Cambria Math" panose="02040503050406030204" pitchFamily="18" charset="0"/>
                          </a:rPr>
                          <m:t>,</m:t>
                        </m:r>
                        <m:r>
                          <a:rPr lang="en-US" sz="2400" b="0" i="1" smtClean="0">
                            <a:latin typeface="Cambria Math" panose="02040503050406030204" pitchFamily="18" charset="0"/>
                          </a:rPr>
                          <m:t>𝑞</m:t>
                        </m:r>
                        <m:d>
                          <m:dPr>
                            <m:ctrlPr>
                              <a:rPr lang="en-US" sz="2400" b="0" i="1" smtClean="0">
                                <a:latin typeface="Cambria Math" panose="02040503050406030204" pitchFamily="18" charset="0"/>
                              </a:rPr>
                            </m:ctrlPr>
                          </m:dPr>
                          <m:e>
                            <m:sSub>
                              <m:sSubPr>
                                <m:ctrlPr>
                                  <a:rPr lang="en-US" sz="2400" i="1" dirty="0">
                                    <a:latin typeface="Cambria Math" panose="02040503050406030204" pitchFamily="18" charset="0"/>
                                  </a:rPr>
                                </m:ctrlPr>
                              </m:sSubPr>
                              <m:e>
                                <m:r>
                                  <a:rPr lang="en-US" sz="2400" i="1" dirty="0">
                                    <a:latin typeface="Cambria Math" panose="02040503050406030204" pitchFamily="18" charset="0"/>
                                  </a:rPr>
                                  <m:t>𝑡</m:t>
                                </m:r>
                              </m:e>
                              <m:sub>
                                <m:r>
                                  <a:rPr lang="en-US" sz="2400" i="1" dirty="0">
                                    <a:latin typeface="Cambria Math" panose="02040503050406030204" pitchFamily="18" charset="0"/>
                                  </a:rPr>
                                  <m:t>𝑛</m:t>
                                </m:r>
                              </m:sub>
                            </m:sSub>
                            <m:r>
                              <a:rPr lang="en-US" sz="2400" b="0" i="1" smtClean="0">
                                <a:latin typeface="Cambria Math" panose="02040503050406030204" pitchFamily="18" charset="0"/>
                              </a:rPr>
                              <m:t>+</m:t>
                            </m:r>
                            <m:r>
                              <a:rPr lang="en-US" sz="2400" b="0" i="1" smtClean="0">
                                <a:latin typeface="Cambria Math" panose="02040503050406030204" pitchFamily="18" charset="0"/>
                              </a:rPr>
                              <m:t>h</m:t>
                            </m:r>
                          </m:e>
                        </m:d>
                      </m:e>
                    </m:d>
                  </m:oMath>
                </a14:m>
                <a:r>
                  <a:rPr lang="en-US" sz="2400" dirty="0">
                    <a:latin typeface="+mj-lt"/>
                  </a:rPr>
                  <a:t> around </a:t>
                </a:r>
                <a14:m>
                  <m:oMath xmlns:m="http://schemas.openxmlformats.org/officeDocument/2006/math">
                    <m:sSub>
                      <m:sSubPr>
                        <m:ctrlPr>
                          <a:rPr lang="en-US" sz="2400" i="1" dirty="0" smtClean="0">
                            <a:latin typeface="Cambria Math" panose="02040503050406030204" pitchFamily="18" charset="0"/>
                          </a:rPr>
                        </m:ctrlPr>
                      </m:sSubPr>
                      <m:e>
                        <m:r>
                          <a:rPr lang="en-US" sz="2400" b="0" i="1" dirty="0" smtClean="0">
                            <a:latin typeface="Cambria Math" panose="02040503050406030204" pitchFamily="18" charset="0"/>
                          </a:rPr>
                          <m:t>𝑡</m:t>
                        </m:r>
                      </m:e>
                      <m:sub>
                        <m:r>
                          <a:rPr lang="en-US" sz="2400" b="0" i="1" dirty="0" smtClean="0">
                            <a:latin typeface="Cambria Math" panose="02040503050406030204" pitchFamily="18" charset="0"/>
                          </a:rPr>
                          <m:t>𝑛</m:t>
                        </m:r>
                      </m:sub>
                    </m:sSub>
                  </m:oMath>
                </a14:m>
                <a:r>
                  <a:rPr lang="en-US" sz="2400" dirty="0">
                    <a:latin typeface="+mj-lt"/>
                  </a:rPr>
                  <a:t> using Taylor series expansions (Taylor’s theorem in Coquelicot library). </a:t>
                </a:r>
              </a:p>
              <a:p>
                <a:pPr marL="342900" indent="-342900">
                  <a:buFont typeface="Arial" panose="020B0604020202020204" pitchFamily="34" charset="0"/>
                  <a:buChar char="•"/>
                </a:pPr>
                <a:r>
                  <a:rPr lang="en-US" sz="2400" dirty="0">
                    <a:latin typeface="+mj-lt"/>
                  </a:rPr>
                  <a:t>Use the property </a:t>
                </a:r>
                <a14:m>
                  <m:oMath xmlns:m="http://schemas.openxmlformats.org/officeDocument/2006/math">
                    <m:sSub>
                      <m:sSubPr>
                        <m:ctrlPr>
                          <a:rPr lang="en-US" sz="2400" i="1">
                            <a:latin typeface="Cambria Math" panose="02040503050406030204" pitchFamily="18" charset="0"/>
                          </a:rPr>
                        </m:ctrlPr>
                      </m:sSubPr>
                      <m:e>
                        <m:r>
                          <a:rPr lang="en-US" sz="2400" i="1" smtClean="0">
                            <a:latin typeface="Cambria Math" panose="02040503050406030204" pitchFamily="18" charset="0"/>
                            <a:ea typeface="Cambria Math" panose="02040503050406030204" pitchFamily="18" charset="0"/>
                          </a:rPr>
                          <m:t>∀</m:t>
                        </m:r>
                        <m:r>
                          <a:rPr lang="en-US" sz="2400" i="1">
                            <a:latin typeface="Cambria Math" panose="02040503050406030204" pitchFamily="18" charset="0"/>
                          </a:rPr>
                          <m:t>𝑡</m:t>
                        </m:r>
                        <m:r>
                          <a:rPr lang="en-US" sz="2400" i="1">
                            <a:latin typeface="Cambria Math" panose="02040503050406030204" pitchFamily="18" charset="0"/>
                          </a:rPr>
                          <m:t>, </m:t>
                        </m:r>
                        <m:d>
                          <m:dPr>
                            <m:begChr m:val="‖"/>
                            <m:endChr m:val="‖"/>
                            <m:ctrlPr>
                              <a:rPr lang="en-US" sz="2400" i="1">
                                <a:latin typeface="Cambria Math" panose="02040503050406030204" pitchFamily="18" charset="0"/>
                              </a:rPr>
                            </m:ctrlPr>
                          </m:dPr>
                          <m:e>
                            <m:r>
                              <a:rPr lang="en-US" sz="2400" i="1">
                                <a:latin typeface="Cambria Math" panose="02040503050406030204" pitchFamily="18" charset="0"/>
                              </a:rPr>
                              <m:t>(</m:t>
                            </m:r>
                            <m:r>
                              <a:rPr lang="en-US" sz="2400" i="1">
                                <a:latin typeface="Cambria Math" panose="02040503050406030204" pitchFamily="18" charset="0"/>
                              </a:rPr>
                              <m:t>𝑝</m:t>
                            </m:r>
                            <m:r>
                              <a:rPr lang="en-US" sz="2400" i="1">
                                <a:latin typeface="Cambria Math" panose="02040503050406030204" pitchFamily="18" charset="0"/>
                              </a:rPr>
                              <m:t>(</m:t>
                            </m:r>
                            <m:r>
                              <a:rPr lang="en-US" sz="2400" i="1">
                                <a:latin typeface="Cambria Math" panose="02040503050406030204" pitchFamily="18" charset="0"/>
                              </a:rPr>
                              <m:t>𝑡</m:t>
                            </m:r>
                            <m:r>
                              <a:rPr lang="en-US" sz="2400" i="1">
                                <a:latin typeface="Cambria Math" panose="02040503050406030204" pitchFamily="18" charset="0"/>
                              </a:rPr>
                              <m:t>),</m:t>
                            </m:r>
                            <m:r>
                              <a:rPr lang="en-US" sz="2400" i="1">
                                <a:latin typeface="Cambria Math" panose="02040503050406030204" pitchFamily="18" charset="0"/>
                              </a:rPr>
                              <m:t>𝑞</m:t>
                            </m:r>
                            <m:r>
                              <a:rPr lang="en-US" sz="2400" i="1">
                                <a:latin typeface="Cambria Math" panose="02040503050406030204" pitchFamily="18" charset="0"/>
                              </a:rPr>
                              <m:t>(</m:t>
                            </m:r>
                            <m:r>
                              <a:rPr lang="en-US" sz="2400" i="1">
                                <a:latin typeface="Cambria Math" panose="02040503050406030204" pitchFamily="18" charset="0"/>
                              </a:rPr>
                              <m:t>𝑡</m:t>
                            </m:r>
                            <m:r>
                              <a:rPr lang="en-US" sz="2400" i="1">
                                <a:latin typeface="Cambria Math" panose="02040503050406030204" pitchFamily="18" charset="0"/>
                              </a:rPr>
                              <m:t>))</m:t>
                            </m:r>
                          </m:e>
                        </m:d>
                      </m:e>
                      <m:sub>
                        <m:r>
                          <a:rPr lang="en-US" sz="2400" i="1">
                            <a:latin typeface="Cambria Math" panose="02040503050406030204" pitchFamily="18" charset="0"/>
                          </a:rPr>
                          <m:t>2</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d>
                          <m:dPr>
                            <m:begChr m:val="‖"/>
                            <m:endChr m:val="‖"/>
                            <m:ctrlPr>
                              <a:rPr lang="en-US" sz="2400" i="1">
                                <a:latin typeface="Cambria Math" panose="02040503050406030204" pitchFamily="18" charset="0"/>
                              </a:rPr>
                            </m:ctrlPr>
                          </m:dPr>
                          <m:e>
                            <m:r>
                              <a:rPr lang="en-US" sz="2400" i="1">
                                <a:latin typeface="Cambria Math" panose="02040503050406030204" pitchFamily="18" charset="0"/>
                              </a:rPr>
                              <m:t>(</m:t>
                            </m:r>
                            <m:r>
                              <a:rPr lang="en-US" sz="2400" i="1">
                                <a:latin typeface="Cambria Math" panose="02040503050406030204" pitchFamily="18" charset="0"/>
                              </a:rPr>
                              <m:t>𝑝</m:t>
                            </m:r>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𝑡</m:t>
                                </m:r>
                              </m:e>
                              <m:sub>
                                <m:r>
                                  <a:rPr lang="en-US" sz="2400" i="1">
                                    <a:latin typeface="Cambria Math" panose="02040503050406030204" pitchFamily="18" charset="0"/>
                                  </a:rPr>
                                  <m:t>0</m:t>
                                </m:r>
                              </m:sub>
                            </m:sSub>
                            <m:r>
                              <a:rPr lang="en-US" sz="2400" i="1">
                                <a:latin typeface="Cambria Math" panose="02040503050406030204" pitchFamily="18" charset="0"/>
                              </a:rPr>
                              <m:t>),</m:t>
                            </m:r>
                            <m:r>
                              <a:rPr lang="en-US" sz="2400" i="1">
                                <a:latin typeface="Cambria Math" panose="02040503050406030204" pitchFamily="18" charset="0"/>
                              </a:rPr>
                              <m:t>𝑞</m:t>
                            </m:r>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𝑡</m:t>
                                </m:r>
                              </m:e>
                              <m:sub>
                                <m:r>
                                  <a:rPr lang="en-US" sz="2400" i="1">
                                    <a:latin typeface="Cambria Math" panose="02040503050406030204" pitchFamily="18" charset="0"/>
                                  </a:rPr>
                                  <m:t>0</m:t>
                                </m:r>
                              </m:sub>
                            </m:sSub>
                            <m:r>
                              <a:rPr lang="en-US" sz="2400" i="1">
                                <a:latin typeface="Cambria Math" panose="02040503050406030204" pitchFamily="18" charset="0"/>
                              </a:rPr>
                              <m:t>))</m:t>
                            </m:r>
                          </m:e>
                        </m:d>
                      </m:e>
                      <m:sub>
                        <m:r>
                          <a:rPr lang="en-US" sz="2400" i="1">
                            <a:latin typeface="Cambria Math" panose="02040503050406030204" pitchFamily="18" charset="0"/>
                          </a:rPr>
                          <m:t>2</m:t>
                        </m:r>
                      </m:sub>
                    </m:sSub>
                  </m:oMath>
                </a14:m>
                <a:r>
                  <a:rPr lang="en-US" sz="2400" dirty="0">
                    <a:latin typeface="+mj-lt"/>
                  </a:rPr>
                  <a:t> </a:t>
                </a:r>
                <a:r>
                  <a:rPr lang="en-US" sz="2400" i="1" dirty="0">
                    <a:latin typeface="+mj-lt"/>
                  </a:rPr>
                  <a:t> </a:t>
                </a:r>
                <a:r>
                  <a:rPr lang="en-US" sz="2400" dirty="0">
                    <a:latin typeface="+mj-lt"/>
                  </a:rPr>
                  <a:t>and</a:t>
                </a:r>
                <a:r>
                  <a:rPr lang="en-US" sz="2400" i="1" dirty="0">
                    <a:latin typeface="+mj-lt"/>
                  </a:rPr>
                  <a:t> </a:t>
                </a:r>
                <a:r>
                  <a:rPr lang="en-US" sz="2400" dirty="0">
                    <a:latin typeface="+mj-lt"/>
                  </a:rPr>
                  <a:t>bound on time step, </a:t>
                </a:r>
                <a:r>
                  <a:rPr lang="en-US" sz="2400" i="1" dirty="0">
                    <a:latin typeface="+mj-lt"/>
                  </a:rPr>
                  <a:t>h</a:t>
                </a:r>
                <a:r>
                  <a:rPr lang="en-US" sz="2400" dirty="0">
                    <a:latin typeface="+mj-lt"/>
                  </a:rPr>
                  <a:t>.</a:t>
                </a:r>
                <a:endParaRPr lang="en-US" sz="2400" i="1" dirty="0">
                  <a:latin typeface="+mj-lt"/>
                </a:endParaRPr>
              </a:p>
              <a:p>
                <a:r>
                  <a:rPr lang="en-US" sz="2400" b="1" i="1" dirty="0">
                    <a:latin typeface="+mj-lt"/>
                  </a:rPr>
                  <a:t>QED.</a:t>
                </a:r>
              </a:p>
            </p:txBody>
          </p:sp>
        </mc:Choice>
        <mc:Fallback xmlns="">
          <p:sp>
            <p:nvSpPr>
              <p:cNvPr id="7" name="TextBox 6">
                <a:extLst>
                  <a:ext uri="{FF2B5EF4-FFF2-40B4-BE49-F238E27FC236}">
                    <a16:creationId xmlns:a16="http://schemas.microsoft.com/office/drawing/2014/main" id="{508338F8-C80E-D0FE-ED77-DFDDBC2C46EE}"/>
                  </a:ext>
                </a:extLst>
              </p:cNvPr>
              <p:cNvSpPr txBox="1">
                <a:spLocks noRot="1" noChangeAspect="1" noMove="1" noResize="1" noEditPoints="1" noAdjustHandles="1" noChangeArrowheads="1" noChangeShapeType="1" noTextEdit="1"/>
              </p:cNvSpPr>
              <p:nvPr/>
            </p:nvSpPr>
            <p:spPr>
              <a:xfrm>
                <a:off x="403860" y="3866343"/>
                <a:ext cx="11384280" cy="1986506"/>
              </a:xfrm>
              <a:prstGeom prst="rect">
                <a:avLst/>
              </a:prstGeom>
              <a:blipFill>
                <a:blip r:embed="rId6"/>
                <a:stretch>
                  <a:fillRect l="-780" t="-2548" b="-5732"/>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1A372967-DFC1-4682-5FC3-84CB59A29C07}"/>
              </a:ext>
            </a:extLst>
          </p:cNvPr>
          <p:cNvSpPr txBox="1"/>
          <p:nvPr/>
        </p:nvSpPr>
        <p:spPr>
          <a:xfrm>
            <a:off x="198119" y="350457"/>
            <a:ext cx="4968027" cy="646331"/>
          </a:xfrm>
          <a:prstGeom prst="rect">
            <a:avLst/>
          </a:prstGeom>
          <a:solidFill>
            <a:srgbClr val="00B050"/>
          </a:solidFill>
        </p:spPr>
        <p:txBody>
          <a:bodyPr wrap="none" rtlCol="0">
            <a:spAutoFit/>
          </a:bodyPr>
          <a:lstStyle/>
          <a:p>
            <a:r>
              <a:rPr lang="en-US" sz="3600" dirty="0">
                <a:latin typeface="+mj-lt"/>
              </a:rPr>
              <a:t>Local discretization error </a:t>
            </a:r>
          </a:p>
        </p:txBody>
      </p:sp>
      <p:pic>
        <p:nvPicPr>
          <p:cNvPr id="15" name="Audio 14">
            <a:hlinkClick r:id="" action="ppaction://media"/>
            <a:extLst>
              <a:ext uri="{FF2B5EF4-FFF2-40B4-BE49-F238E27FC236}">
                <a16:creationId xmlns:a16="http://schemas.microsoft.com/office/drawing/2014/main" id="{74B8C646-B6A1-87BA-07D2-7343481448CC}"/>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792725056"/>
      </p:ext>
    </p:extLst>
  </p:cSld>
  <p:clrMapOvr>
    <a:masterClrMapping/>
  </p:clrMapOvr>
  <mc:AlternateContent xmlns:mc="http://schemas.openxmlformats.org/markup-compatibility/2006" xmlns:p14="http://schemas.microsoft.com/office/powerpoint/2010/main">
    <mc:Choice Requires="p14">
      <p:transition spd="slow" p14:dur="2000" advTm="27308"/>
    </mc:Choice>
    <mc:Fallback xmlns="">
      <p:transition spd="slow" advTm="2730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extLst>
    <p:ext uri="{3A86A75C-4F4B-4683-9AE1-C65F6400EC91}">
      <p14:laserTraceLst xmlns:p14="http://schemas.microsoft.com/office/powerpoint/2010/main">
        <p14:tracePtLst>
          <p14:tracePt t="60" x="1346200" y="4495800"/>
          <p14:tracePt t="120" x="1135063" y="4538663"/>
          <p14:tracePt t="142" x="1016000" y="4538663"/>
          <p14:tracePt t="143" x="896938" y="4554538"/>
          <p14:tracePt t="149" x="855663" y="4554538"/>
          <p14:tracePt t="156" x="804863" y="4554538"/>
          <p14:tracePt t="164" x="779463" y="4554538"/>
          <p14:tracePt t="172" x="744538" y="4554538"/>
          <p14:tracePt t="180" x="728663" y="4554538"/>
          <p14:tracePt t="189" x="703263" y="4538663"/>
          <p14:tracePt t="197" x="685800" y="4538663"/>
          <p14:tracePt t="221" x="668338" y="4529138"/>
          <p14:tracePt t="391" x="685800" y="4529138"/>
          <p14:tracePt t="407" x="703263" y="4529138"/>
          <p14:tracePt t="424" x="719138" y="4529138"/>
          <p14:tracePt t="448" x="728663" y="4529138"/>
          <p14:tracePt t="14041" x="728663" y="4538663"/>
          <p14:tracePt t="14049" x="728663" y="4554538"/>
          <p14:tracePt t="14065" x="728663" y="4572000"/>
          <p14:tracePt t="14081" x="728663" y="4589463"/>
          <p14:tracePt t="14091" x="728663" y="4605338"/>
          <p14:tracePt t="14106" x="728663" y="4614863"/>
          <p14:tracePt t="14122" x="728663" y="4630738"/>
          <p14:tracePt t="14131" x="728663" y="4648200"/>
          <p14:tracePt t="14138" x="728663" y="4665663"/>
          <p14:tracePt t="14146" x="728663" y="4673600"/>
          <p14:tracePt t="14155" x="728663" y="4691063"/>
          <p14:tracePt t="14171" x="728663" y="4706938"/>
          <p14:tracePt t="14179" x="728663" y="4724400"/>
          <p14:tracePt t="14187" x="728663" y="4732338"/>
          <p14:tracePt t="14195" x="728663" y="4749800"/>
          <p14:tracePt t="14211" x="728663" y="4767263"/>
          <p14:tracePt t="14220" x="728663" y="4783138"/>
          <p14:tracePt t="14228" x="728663" y="4792663"/>
          <p14:tracePt t="14244" x="728663" y="4808538"/>
          <p14:tracePt t="14252" x="728663" y="4826000"/>
          <p14:tracePt t="14268" x="728663" y="4843463"/>
          <p14:tracePt t="14285" x="728663" y="4859338"/>
          <p14:tracePt t="14301" x="728663" y="4868863"/>
          <p14:tracePt t="14317" x="728663" y="4884738"/>
          <p14:tracePt t="14325" x="728663" y="4902200"/>
          <p14:tracePt t="14333" x="728663" y="4919663"/>
          <p14:tracePt t="14341" x="728663" y="4927600"/>
          <p14:tracePt t="14350" x="728663" y="4945063"/>
          <p14:tracePt t="14358" x="728663" y="4960938"/>
          <p14:tracePt t="14366" x="728663" y="4978400"/>
          <p14:tracePt t="14374" x="719138" y="4986338"/>
          <p14:tracePt t="14382" x="719138" y="5003800"/>
          <p14:tracePt t="14391" x="719138" y="5021263"/>
          <p14:tracePt t="14399" x="719138" y="5037138"/>
          <p14:tracePt t="14407" x="719138" y="5046663"/>
          <p14:tracePt t="14415" x="719138" y="5062538"/>
          <p14:tracePt t="14431" x="719138" y="5080000"/>
          <p14:tracePt t="14447" x="719138" y="5097463"/>
          <p14:tracePt t="14480" x="703263" y="5113338"/>
          <p14:tracePt t="14496" x="703263" y="5122863"/>
          <p14:tracePt t="14512" x="703263" y="5138738"/>
          <p14:tracePt t="14520" x="703263" y="5156200"/>
          <p14:tracePt t="14529" x="703263" y="5173663"/>
          <p14:tracePt t="14553" x="703263" y="5181600"/>
          <p14:tracePt t="14585" x="703263" y="5199063"/>
          <p14:tracePt t="14618" x="685800" y="5199063"/>
          <p14:tracePt t="14642" x="685800" y="5214938"/>
          <p14:tracePt t="19691" x="685800" y="5199063"/>
          <p14:tracePt t="19696" x="703263" y="5173663"/>
          <p14:tracePt t="19707" x="719138" y="5138738"/>
          <p14:tracePt t="19713" x="744538" y="5113338"/>
          <p14:tracePt t="19724" x="762000" y="5062538"/>
          <p14:tracePt t="19729" x="779463" y="5037138"/>
          <p14:tracePt t="19740" x="820738" y="4986338"/>
          <p14:tracePt t="19745" x="881063" y="4902200"/>
          <p14:tracePt t="19757" x="957263" y="4826000"/>
          <p14:tracePt t="19761" x="1074738" y="4673600"/>
          <p14:tracePt t="19774" x="1227138" y="4513263"/>
          <p14:tracePt t="19779" x="1430338" y="4318000"/>
          <p14:tracePt t="19790" x="1658938" y="4081463"/>
          <p14:tracePt t="19795" x="1930400" y="3852863"/>
          <p14:tracePt t="19808" x="2065338" y="3733800"/>
          <p14:tracePt t="19812" x="2540000" y="3344863"/>
          <p14:tracePt t="19824" x="2827338" y="3124200"/>
          <p14:tracePt t="19829" x="2954338" y="3030538"/>
          <p14:tracePt t="19841" x="3225800" y="2836863"/>
          <p14:tracePt t="19846" x="3708400" y="2522538"/>
          <p14:tracePt t="19858" x="3987800" y="2362200"/>
          <p14:tracePt t="19862" x="4300538" y="2192338"/>
          <p14:tracePt t="19875" x="4614863" y="2049463"/>
          <p14:tracePt t="19876" x="4945063" y="1930400"/>
          <p14:tracePt t="19883" x="5113338" y="1871663"/>
          <p14:tracePt t="19891" x="5392738" y="1778000"/>
          <p14:tracePt t="19899" x="5494338" y="1744663"/>
          <p14:tracePt t="19908" x="5707063" y="1684338"/>
          <p14:tracePt t="19916" x="5884863" y="1658938"/>
          <p14:tracePt t="19925" x="6037263" y="1643063"/>
          <p14:tracePt t="19932" x="6138863" y="1617663"/>
          <p14:tracePt t="19941" x="6230938" y="1617663"/>
          <p14:tracePt t="19948" x="6316663" y="1600200"/>
          <p14:tracePt t="19958" x="6392863" y="1582738"/>
          <p14:tracePt t="19965" x="6443663" y="1582738"/>
          <p14:tracePt t="19974" x="6510338" y="1582738"/>
          <p14:tracePt t="19981" x="6527800" y="1582738"/>
          <p14:tracePt t="19991" x="6570663" y="1582738"/>
          <p14:tracePt t="19997" x="6604000" y="1582738"/>
          <p14:tracePt t="20008" x="6637338" y="1582738"/>
          <p14:tracePt t="20013" x="6646863" y="1582738"/>
          <p14:tracePt t="20025" x="6662738" y="1582738"/>
          <p14:tracePt t="20030" x="6680200" y="1600200"/>
          <p14:tracePt t="20041" x="6697663" y="1600200"/>
          <p14:tracePt t="20046" x="6697663" y="1617663"/>
          <p14:tracePt t="20057" x="6697663" y="1625600"/>
          <p14:tracePt t="20062" x="6705600" y="1643063"/>
          <p14:tracePt t="20074" x="6705600" y="1658938"/>
          <p14:tracePt t="20078" x="6723063" y="1676400"/>
          <p14:tracePt t="20091" x="6723063" y="1684338"/>
          <p14:tracePt t="20095" x="6738938" y="1701800"/>
          <p14:tracePt t="20108" x="6756400" y="1735138"/>
          <p14:tracePt t="20113" x="6756400" y="1744663"/>
          <p14:tracePt t="20124" x="6764338" y="1760538"/>
          <p14:tracePt t="20129" x="6781800" y="1795463"/>
          <p14:tracePt t="20141" x="6781800" y="1820863"/>
          <p14:tracePt t="20145" x="6799263" y="1854200"/>
          <p14:tracePt t="20158" x="6799263" y="1879600"/>
          <p14:tracePt t="20162" x="6815138" y="1897063"/>
          <p14:tracePt t="20174" x="6815138" y="1912938"/>
          <p14:tracePt t="20178" x="6815138" y="1938338"/>
          <p14:tracePt t="20191" x="6824663" y="1955800"/>
          <p14:tracePt t="20195" x="6824663" y="1973263"/>
          <p14:tracePt t="20208" x="6824663" y="1989138"/>
          <p14:tracePt t="20209" x="6824663" y="1998663"/>
          <p14:tracePt t="20224" x="6840538" y="2014538"/>
          <p14:tracePt t="20233" x="6840538" y="2032000"/>
          <p14:tracePt t="20241" x="6840538" y="2049463"/>
          <p14:tracePt t="20249" x="6840538" y="2065338"/>
          <p14:tracePt t="20257" x="6858000" y="2074863"/>
          <p14:tracePt t="20265" x="6858000" y="2090738"/>
          <p14:tracePt t="20274" x="6875463" y="2090738"/>
          <p14:tracePt t="20281" x="6875463" y="2108200"/>
          <p14:tracePt t="20290" x="6891338" y="2125663"/>
          <p14:tracePt t="20305" x="6891338" y="2133600"/>
          <p14:tracePt t="20322" x="6900863" y="2133600"/>
          <p14:tracePt t="20330" x="6900863" y="2151063"/>
          <p14:tracePt t="20362" x="6916738" y="2151063"/>
          <p14:tracePt t="20379" x="6916738" y="2166938"/>
          <p14:tracePt t="20419" x="6916738" y="2184400"/>
          <p14:tracePt t="20435" x="6934200" y="2184400"/>
          <p14:tracePt t="20484" x="6934200" y="2192338"/>
          <p14:tracePt t="20508" x="6934200" y="2209800"/>
          <p14:tracePt t="20525" x="6934200" y="2227263"/>
          <p14:tracePt t="20549" x="6934200" y="2243138"/>
          <p14:tracePt t="20574" x="6934200" y="2252663"/>
          <p14:tracePt t="26681" x="6977063" y="2192338"/>
          <p14:tracePt t="26695" x="7053263" y="2108200"/>
          <p14:tracePt t="26699" x="7170738" y="1989138"/>
          <p14:tracePt t="26711" x="7289800" y="1854200"/>
          <p14:tracePt t="26716" x="7721600" y="1328738"/>
          <p14:tracePt t="26728" x="8128000" y="896938"/>
          <p14:tracePt t="26732" x="8339138" y="660400"/>
          <p14:tracePt t="26745" x="8770938" y="177800"/>
        </p14:tracePtLst>
      </p14:laserTraceLst>
    </p:ext>
  </p:extLs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10">
            <a:extLst>
              <a:ext uri="{FF2B5EF4-FFF2-40B4-BE49-F238E27FC236}">
                <a16:creationId xmlns:a16="http://schemas.microsoft.com/office/drawing/2014/main" id="{5EAE0C98-4816-6758-80A8-378B4188B33F}"/>
              </a:ext>
            </a:extLst>
          </p:cNvPr>
          <p:cNvSpPr>
            <a:spLocks noGrp="1"/>
          </p:cNvSpPr>
          <p:nvPr>
            <p:ph type="sldNum" sz="quarter" idx="12"/>
          </p:nvPr>
        </p:nvSpPr>
        <p:spPr/>
        <p:txBody>
          <a:bodyPr/>
          <a:lstStyle/>
          <a:p>
            <a:fld id="{EDFCBFFE-07E8-5C40-9442-7625F4194842}" type="slidenum">
              <a:rPr lang="en-US" smtClean="0"/>
              <a:t>24</a:t>
            </a:fld>
            <a:endParaRPr lang="en-US"/>
          </a:p>
        </p:txBody>
      </p:sp>
      <p:sp>
        <p:nvSpPr>
          <p:cNvPr id="37" name="TextBox 36">
            <a:extLst>
              <a:ext uri="{FF2B5EF4-FFF2-40B4-BE49-F238E27FC236}">
                <a16:creationId xmlns:a16="http://schemas.microsoft.com/office/drawing/2014/main" id="{ADD2F7B8-A224-C47C-C17D-E8DCC4DDD739}"/>
              </a:ext>
            </a:extLst>
          </p:cNvPr>
          <p:cNvSpPr txBox="1"/>
          <p:nvPr/>
        </p:nvSpPr>
        <p:spPr>
          <a:xfrm>
            <a:off x="1524000" y="1561141"/>
            <a:ext cx="8686800" cy="4891663"/>
          </a:xfrm>
          <a:prstGeom prst="rect">
            <a:avLst/>
          </a:prstGeom>
          <a:solidFill>
            <a:schemeClr val="bg2">
              <a:lumMod val="90000"/>
            </a:schemeClr>
          </a:solidFill>
          <a:effectLst>
            <a:outerShdw blurRad="50800" dist="38100" dir="2700000" algn="tl" rotWithShape="0">
              <a:prstClr val="black">
                <a:alpha val="40000"/>
              </a:prstClr>
            </a:outerShdw>
          </a:effectLst>
        </p:spPr>
        <p:txBody>
          <a:bodyPr wrap="square" lIns="253218" tIns="126609" rIns="253218" bIns="126609" rtlCol="0">
            <a:noAutofit/>
          </a:bodyPr>
          <a:lstStyle/>
          <a:p>
            <a:pPr algn="ctr"/>
            <a:endParaRPr lang="en-US" sz="2800" dirty="0"/>
          </a:p>
        </p:txBody>
      </p:sp>
      <p:pic>
        <p:nvPicPr>
          <p:cNvPr id="4" name="Picture 3" descr="Diagram&#10;&#10;Description automatically generated">
            <a:extLst>
              <a:ext uri="{FF2B5EF4-FFF2-40B4-BE49-F238E27FC236}">
                <a16:creationId xmlns:a16="http://schemas.microsoft.com/office/drawing/2014/main" id="{190DD463-01CE-C5E5-07E0-61FF7E994B1C}"/>
              </a:ext>
            </a:extLst>
          </p:cNvPr>
          <p:cNvPicPr>
            <a:picLocks noChangeAspect="1"/>
          </p:cNvPicPr>
          <p:nvPr/>
        </p:nvPicPr>
        <p:blipFill>
          <a:blip r:embed="rId5"/>
          <a:stretch>
            <a:fillRect/>
          </a:stretch>
        </p:blipFill>
        <p:spPr>
          <a:xfrm>
            <a:off x="1663700" y="1701922"/>
            <a:ext cx="8407400" cy="4610100"/>
          </a:xfrm>
          <a:prstGeom prst="rect">
            <a:avLst/>
          </a:prstGeom>
        </p:spPr>
      </p:pic>
      <p:sp>
        <p:nvSpPr>
          <p:cNvPr id="2" name="Rectangle 1">
            <a:extLst>
              <a:ext uri="{FF2B5EF4-FFF2-40B4-BE49-F238E27FC236}">
                <a16:creationId xmlns:a16="http://schemas.microsoft.com/office/drawing/2014/main" id="{69F7A315-15CD-1C1D-9899-2DD5E170B038}"/>
              </a:ext>
            </a:extLst>
          </p:cNvPr>
          <p:cNvSpPr/>
          <p:nvPr/>
        </p:nvSpPr>
        <p:spPr>
          <a:xfrm>
            <a:off x="4587240" y="4465320"/>
            <a:ext cx="2788920" cy="831539"/>
          </a:xfrm>
          <a:prstGeom prst="rect">
            <a:avLst/>
          </a:prstGeom>
          <a:noFill/>
          <a:ln w="34925">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3DCDA7F7-5D43-E68D-BF0B-D3A99B4E30A1}"/>
              </a:ext>
            </a:extLst>
          </p:cNvPr>
          <p:cNvSpPr txBox="1">
            <a:spLocks/>
          </p:cNvSpPr>
          <p:nvPr/>
        </p:nvSpPr>
        <p:spPr>
          <a:xfrm>
            <a:off x="317499" y="235299"/>
            <a:ext cx="3778585" cy="965172"/>
          </a:xfrm>
          <a:prstGeom prst="rect">
            <a:avLst/>
          </a:prstGeom>
          <a:solidFill>
            <a:schemeClr val="bg2">
              <a:lumMod val="90000"/>
            </a:schemeClr>
          </a:solidFill>
        </p:spPr>
        <p:txBody>
          <a:bodyPr vert="horz" lIns="0" tIns="365760" rIns="91440" bIns="2743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t>Proof Outline</a:t>
            </a:r>
          </a:p>
        </p:txBody>
      </p:sp>
      <p:pic>
        <p:nvPicPr>
          <p:cNvPr id="17" name="Graphic 16" descr="Checkbox Checked with solid fill">
            <a:extLst>
              <a:ext uri="{FF2B5EF4-FFF2-40B4-BE49-F238E27FC236}">
                <a16:creationId xmlns:a16="http://schemas.microsoft.com/office/drawing/2014/main" id="{8CBB2947-E0FC-087E-D8AA-85DF5564776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958138" y="4629149"/>
            <a:ext cx="667710" cy="667710"/>
          </a:xfrm>
          <a:prstGeom prst="rect">
            <a:avLst/>
          </a:prstGeom>
        </p:spPr>
      </p:pic>
      <p:pic>
        <p:nvPicPr>
          <p:cNvPr id="3" name="Graphic 2" descr="Checkbox Checked with solid fill">
            <a:extLst>
              <a:ext uri="{FF2B5EF4-FFF2-40B4-BE49-F238E27FC236}">
                <a16:creationId xmlns:a16="http://schemas.microsoft.com/office/drawing/2014/main" id="{95F66DBA-5951-21ED-C9F5-65F067D5573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787045" y="4822223"/>
            <a:ext cx="667710" cy="667710"/>
          </a:xfrm>
          <a:prstGeom prst="rect">
            <a:avLst/>
          </a:prstGeom>
        </p:spPr>
      </p:pic>
      <p:pic>
        <p:nvPicPr>
          <p:cNvPr id="16" name="Audio 15">
            <a:hlinkClick r:id="" action="ppaction://media"/>
            <a:extLst>
              <a:ext uri="{FF2B5EF4-FFF2-40B4-BE49-F238E27FC236}">
                <a16:creationId xmlns:a16="http://schemas.microsoft.com/office/drawing/2014/main" id="{9D4ED1BE-2B97-266E-0D71-B1448FFBDD91}"/>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4154801364"/>
      </p:ext>
    </p:extLst>
  </p:cSld>
  <p:clrMapOvr>
    <a:masterClrMapping/>
  </p:clrMapOvr>
  <mc:AlternateContent xmlns:mc="http://schemas.openxmlformats.org/markup-compatibility/2006" xmlns:p14="http://schemas.microsoft.com/office/powerpoint/2010/main">
    <mc:Choice Requires="p14">
      <p:transition spd="slow" p14:dur="2000" advTm="26037"/>
    </mc:Choice>
    <mc:Fallback xmlns="">
      <p:transition spd="slow" advTm="260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6"/>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10">
            <a:extLst>
              <a:ext uri="{FF2B5EF4-FFF2-40B4-BE49-F238E27FC236}">
                <a16:creationId xmlns:a16="http://schemas.microsoft.com/office/drawing/2014/main" id="{5EAE0C98-4816-6758-80A8-378B4188B33F}"/>
              </a:ext>
            </a:extLst>
          </p:cNvPr>
          <p:cNvSpPr>
            <a:spLocks noGrp="1"/>
          </p:cNvSpPr>
          <p:nvPr>
            <p:ph type="sldNum" sz="quarter" idx="12"/>
          </p:nvPr>
        </p:nvSpPr>
        <p:spPr/>
        <p:txBody>
          <a:bodyPr/>
          <a:lstStyle/>
          <a:p>
            <a:fld id="{EDFCBFFE-07E8-5C40-9442-7625F4194842}" type="slidenum">
              <a:rPr lang="en-US" smtClean="0"/>
              <a:t>25</a:t>
            </a:fld>
            <a:endParaRPr lang="en-US"/>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6DBA1F55-C6E5-2521-6897-DB3520EE19A4}"/>
                  </a:ext>
                </a:extLst>
              </p:cNvPr>
              <p:cNvSpPr txBox="1"/>
              <p:nvPr/>
            </p:nvSpPr>
            <p:spPr>
              <a:xfrm>
                <a:off x="290026" y="647017"/>
                <a:ext cx="11545535" cy="6370975"/>
              </a:xfrm>
              <a:prstGeom prst="rect">
                <a:avLst/>
              </a:prstGeom>
              <a:noFill/>
            </p:spPr>
            <p:txBody>
              <a:bodyPr wrap="square" rtlCol="0">
                <a:spAutoFit/>
              </a:bodyPr>
              <a:lstStyle/>
              <a:p>
                <a:endParaRPr lang="en-US" sz="2400" dirty="0">
                  <a:latin typeface="+mj-lt"/>
                </a:endParaRPr>
              </a:p>
              <a:p>
                <a:pPr marL="342900" indent="-342900">
                  <a:buFont typeface="Arial" panose="020B0604020202020204" pitchFamily="34" charset="0"/>
                  <a:buChar char="•"/>
                </a:pPr>
                <a:r>
                  <a:rPr lang="en-US" sz="2400" dirty="0">
                    <a:latin typeface="+mj-lt"/>
                  </a:rPr>
                  <a:t>Represent leapfrog method as the real transition matrix</a:t>
                </a:r>
              </a:p>
              <a:p>
                <a:endParaRPr lang="en-US" sz="2400" dirty="0">
                  <a:latin typeface="+mj-lt"/>
                </a:endParaRPr>
              </a:p>
              <a:p>
                <a:endParaRPr lang="en-US" sz="2400" dirty="0">
                  <a:latin typeface="+mj-lt"/>
                </a:endParaRPr>
              </a:p>
              <a:p>
                <a:endParaRPr lang="en-US" sz="2400" dirty="0">
                  <a:latin typeface="+mj-lt"/>
                </a:endParaRPr>
              </a:p>
              <a:p>
                <a:pPr marL="342900" indent="-342900">
                  <a:buFont typeface="Arial" panose="020B0604020202020204" pitchFamily="34" charset="0"/>
                  <a:buChar char="•"/>
                </a:pPr>
                <a:r>
                  <a:rPr lang="en-US" sz="2400" dirty="0">
                    <a:latin typeface="+mj-lt"/>
                  </a:rPr>
                  <a:t>Evolution over </a:t>
                </a:r>
                <a:r>
                  <a:rPr lang="en-US" sz="2400" i="1" dirty="0">
                    <a:latin typeface="+mj-lt"/>
                  </a:rPr>
                  <a:t>n </a:t>
                </a:r>
                <a:r>
                  <a:rPr lang="en-US" sz="2400" dirty="0">
                    <a:latin typeface="+mj-lt"/>
                  </a:rPr>
                  <a:t>steps – multiply initial vector by nth power of M:</a:t>
                </a:r>
              </a:p>
              <a:p>
                <a:endParaRPr lang="en-US" sz="2400" dirty="0">
                  <a:latin typeface="+mj-lt"/>
                </a:endParaRPr>
              </a:p>
              <a:p>
                <a:endParaRPr lang="en-US" sz="2400" dirty="0">
                  <a:latin typeface="+mj-lt"/>
                </a:endParaRPr>
              </a:p>
              <a:p>
                <a:endParaRPr lang="en-US" sz="2400" dirty="0">
                  <a:latin typeface="+mj-lt"/>
                </a:endParaRPr>
              </a:p>
              <a:p>
                <a:pPr marL="342900" indent="-342900">
                  <a:buFont typeface="Arial" panose="020B0604020202020204" pitchFamily="34" charset="0"/>
                  <a:buChar char="•"/>
                </a:pPr>
                <a:r>
                  <a:rPr lang="en-US" sz="2400" dirty="0">
                    <a:latin typeface="+mj-lt"/>
                  </a:rPr>
                  <a:t>Prove: </a:t>
                </a:r>
                <a14:m>
                  <m:oMath xmlns:m="http://schemas.openxmlformats.org/officeDocument/2006/math">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r>
                              <a:rPr lang="en-US" sz="2400" b="0" i="1" smtClean="0">
                                <a:latin typeface="Cambria Math" panose="02040503050406030204" pitchFamily="18" charset="0"/>
                              </a:rPr>
                              <m:t>𝑀</m:t>
                            </m:r>
                            <m:r>
                              <a:rPr lang="en-US" sz="2400" b="0" i="1" smtClean="0">
                                <a:latin typeface="Cambria Math" panose="02040503050406030204" pitchFamily="18" charset="0"/>
                              </a:rPr>
                              <m:t>(</m:t>
                            </m:r>
                            <m:r>
                              <a:rPr lang="en-US" sz="2400" b="0" i="1" smtClean="0">
                                <a:latin typeface="Cambria Math" panose="02040503050406030204" pitchFamily="18" charset="0"/>
                              </a:rPr>
                              <m:t>h</m:t>
                            </m:r>
                            <m:r>
                              <a:rPr lang="en-US" sz="2400" b="0" i="1" smtClean="0">
                                <a:latin typeface="Cambria Math" panose="02040503050406030204" pitchFamily="18" charset="0"/>
                              </a:rPr>
                              <m:t>)</m:t>
                            </m:r>
                          </m:e>
                        </m:d>
                      </m:e>
                      <m:sub>
                        <m:r>
                          <a:rPr lang="en-US" sz="2400" b="0" i="1" smtClean="0">
                            <a:latin typeface="Cambria Math" panose="02040503050406030204" pitchFamily="18" charset="0"/>
                          </a:rPr>
                          <m:t>2</m:t>
                        </m:r>
                      </m:sub>
                    </m:sSub>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1.00000383 </m:t>
                    </m:r>
                  </m:oMath>
                </a14:m>
                <a:r>
                  <a:rPr lang="en-US" sz="2400" dirty="0"/>
                  <a:t>  </a:t>
                </a:r>
                <a:r>
                  <a:rPr lang="en-US" sz="2400" dirty="0">
                    <a:latin typeface="+mj-lt"/>
                  </a:rPr>
                  <a:t>--  bound on the growth of the solution.</a:t>
                </a:r>
              </a:p>
              <a:p>
                <a:r>
                  <a:rPr lang="en-US" sz="2400" dirty="0"/>
                  <a:t> </a:t>
                </a:r>
                <a:endParaRPr lang="en-US" sz="2400" dirty="0">
                  <a:latin typeface="+mj-lt"/>
                </a:endParaRPr>
              </a:p>
              <a:p>
                <a:pPr marL="342900" indent="-342900">
                  <a:buFont typeface="Arial" panose="020B0604020202020204" pitchFamily="34" charset="0"/>
                  <a:buChar char="•"/>
                </a:pPr>
                <a:r>
                  <a:rPr lang="en-US" sz="2400" dirty="0">
                    <a:latin typeface="+mj-lt"/>
                  </a:rPr>
                  <a:t>Define a second functional model using Coquelicot matrix library and prove equality between matrix model and </a:t>
                </a:r>
                <a:r>
                  <a:rPr lang="en-US" sz="2000" dirty="0" err="1">
                    <a:latin typeface="Courier" pitchFamily="2" charset="0"/>
                  </a:rPr>
                  <a:t>leapfrog_stepR</a:t>
                </a:r>
                <a:r>
                  <a:rPr lang="en-US" sz="2400" dirty="0">
                    <a:latin typeface="+mj-lt"/>
                  </a:rPr>
                  <a:t>. </a:t>
                </a:r>
              </a:p>
              <a:p>
                <a:pPr marL="342900" indent="-342900">
                  <a:buFont typeface="Arial" panose="020B0604020202020204" pitchFamily="34" charset="0"/>
                  <a:buChar char="•"/>
                </a:pPr>
                <a:endParaRPr lang="en-US" sz="2400" dirty="0">
                  <a:latin typeface="+mj-lt"/>
                </a:endParaRPr>
              </a:p>
              <a:p>
                <a:r>
                  <a:rPr lang="en-US" sz="2400" dirty="0">
                    <a:latin typeface="+mj-lt"/>
                  </a:rPr>
                  <a:t> </a:t>
                </a:r>
              </a:p>
              <a:p>
                <a:endParaRPr lang="en-US" sz="2400" dirty="0">
                  <a:latin typeface="+mj-lt"/>
                </a:endParaRPr>
              </a:p>
              <a:p>
                <a:pPr marL="342900" indent="-342900">
                  <a:buFont typeface="Arial" panose="020B0604020202020204" pitchFamily="34" charset="0"/>
                  <a:buChar char="•"/>
                </a:pPr>
                <a:endParaRPr lang="en-US" sz="2400" b="1" dirty="0">
                  <a:latin typeface="+mj-lt"/>
                </a:endParaRPr>
              </a:p>
            </p:txBody>
          </p:sp>
        </mc:Choice>
        <mc:Fallback xmlns="">
          <p:sp>
            <p:nvSpPr>
              <p:cNvPr id="13" name="TextBox 12">
                <a:extLst>
                  <a:ext uri="{FF2B5EF4-FFF2-40B4-BE49-F238E27FC236}">
                    <a16:creationId xmlns:a16="http://schemas.microsoft.com/office/drawing/2014/main" id="{6DBA1F55-C6E5-2521-6897-DB3520EE19A4}"/>
                  </a:ext>
                </a:extLst>
              </p:cNvPr>
              <p:cNvSpPr txBox="1">
                <a:spLocks noRot="1" noChangeAspect="1" noMove="1" noResize="1" noEditPoints="1" noAdjustHandles="1" noChangeArrowheads="1" noChangeShapeType="1" noTextEdit="1"/>
              </p:cNvSpPr>
              <p:nvPr/>
            </p:nvSpPr>
            <p:spPr>
              <a:xfrm>
                <a:off x="290026" y="647017"/>
                <a:ext cx="11545535" cy="6370975"/>
              </a:xfrm>
              <a:prstGeom prst="rect">
                <a:avLst/>
              </a:prstGeom>
              <a:blipFill>
                <a:blip r:embed="rId5"/>
                <a:stretch>
                  <a:fillRect l="-769"/>
                </a:stretch>
              </a:blipFill>
            </p:spPr>
            <p:txBody>
              <a:bodyPr/>
              <a:lstStyle/>
              <a:p>
                <a:r>
                  <a:rPr lang="en-US">
                    <a:noFill/>
                  </a:rPr>
                  <a:t> </a:t>
                </a:r>
              </a:p>
            </p:txBody>
          </p:sp>
        </mc:Fallback>
      </mc:AlternateContent>
      <p:sp>
        <p:nvSpPr>
          <p:cNvPr id="16" name="TextBox 15">
            <a:extLst>
              <a:ext uri="{FF2B5EF4-FFF2-40B4-BE49-F238E27FC236}">
                <a16:creationId xmlns:a16="http://schemas.microsoft.com/office/drawing/2014/main" id="{C2B4C52C-E725-7E78-8B9A-900242F79E51}"/>
              </a:ext>
            </a:extLst>
          </p:cNvPr>
          <p:cNvSpPr txBox="1"/>
          <p:nvPr/>
        </p:nvSpPr>
        <p:spPr>
          <a:xfrm>
            <a:off x="356439" y="209340"/>
            <a:ext cx="3505575" cy="646331"/>
          </a:xfrm>
          <a:prstGeom prst="rect">
            <a:avLst/>
          </a:prstGeom>
          <a:solidFill>
            <a:srgbClr val="00B050"/>
          </a:solidFill>
        </p:spPr>
        <p:txBody>
          <a:bodyPr wrap="none" rtlCol="0">
            <a:spAutoFit/>
          </a:bodyPr>
          <a:lstStyle/>
          <a:p>
            <a:r>
              <a:rPr lang="en-US" sz="3600" dirty="0">
                <a:latin typeface="+mj-lt"/>
              </a:rPr>
              <a:t>Error propagation</a:t>
            </a:r>
          </a:p>
        </p:txBody>
      </p:sp>
      <p:pic>
        <p:nvPicPr>
          <p:cNvPr id="3" name="Picture 2" descr="Diagram&#10;&#10;Description automatically generated with low confidence">
            <a:extLst>
              <a:ext uri="{FF2B5EF4-FFF2-40B4-BE49-F238E27FC236}">
                <a16:creationId xmlns:a16="http://schemas.microsoft.com/office/drawing/2014/main" id="{DC47E2F6-CEFA-027C-F544-654CC8B31A04}"/>
              </a:ext>
            </a:extLst>
          </p:cNvPr>
          <p:cNvPicPr>
            <a:picLocks noChangeAspect="1"/>
          </p:cNvPicPr>
          <p:nvPr/>
        </p:nvPicPr>
        <p:blipFill>
          <a:blip r:embed="rId6"/>
          <a:stretch>
            <a:fillRect/>
          </a:stretch>
        </p:blipFill>
        <p:spPr>
          <a:xfrm>
            <a:off x="3798330" y="1409103"/>
            <a:ext cx="5160628" cy="1197494"/>
          </a:xfrm>
          <a:prstGeom prst="rect">
            <a:avLst/>
          </a:prstGeom>
        </p:spPr>
      </p:pic>
      <p:pic>
        <p:nvPicPr>
          <p:cNvPr id="5" name="Picture 4" descr="Logo, company name&#10;&#10;Description automatically generated">
            <a:extLst>
              <a:ext uri="{FF2B5EF4-FFF2-40B4-BE49-F238E27FC236}">
                <a16:creationId xmlns:a16="http://schemas.microsoft.com/office/drawing/2014/main" id="{BA1A290C-40F2-58E7-985E-D394868EB717}"/>
              </a:ext>
            </a:extLst>
          </p:cNvPr>
          <p:cNvPicPr>
            <a:picLocks noChangeAspect="1"/>
          </p:cNvPicPr>
          <p:nvPr/>
        </p:nvPicPr>
        <p:blipFill>
          <a:blip r:embed="rId7"/>
          <a:stretch>
            <a:fillRect/>
          </a:stretch>
        </p:blipFill>
        <p:spPr>
          <a:xfrm>
            <a:off x="4549209" y="2886297"/>
            <a:ext cx="3658870" cy="1085406"/>
          </a:xfrm>
          <a:prstGeom prst="rect">
            <a:avLst/>
          </a:prstGeom>
        </p:spPr>
      </p:pic>
      <p:pic>
        <p:nvPicPr>
          <p:cNvPr id="8" name="Audio 7">
            <a:hlinkClick r:id="" action="ppaction://media"/>
            <a:extLst>
              <a:ext uri="{FF2B5EF4-FFF2-40B4-BE49-F238E27FC236}">
                <a16:creationId xmlns:a16="http://schemas.microsoft.com/office/drawing/2014/main" id="{9B83624F-66C2-10B0-B509-A9E973CD4086}"/>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328777332"/>
      </p:ext>
    </p:extLst>
  </p:cSld>
  <p:clrMapOvr>
    <a:masterClrMapping/>
  </p:clrMapOvr>
  <mc:AlternateContent xmlns:mc="http://schemas.openxmlformats.org/markup-compatibility/2006" xmlns:p14="http://schemas.microsoft.com/office/powerpoint/2010/main">
    <mc:Choice Requires="p14">
      <p:transition spd="slow" p14:dur="2000" advTm="60106"/>
    </mc:Choice>
    <mc:Fallback xmlns="">
      <p:transition spd="slow" advTm="6010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extLst>
    <p:ext uri="{3A86A75C-4F4B-4683-9AE1-C65F6400EC91}">
      <p14:laserTraceLst xmlns:p14="http://schemas.microsoft.com/office/powerpoint/2010/main">
        <p14:tracePtLst>
          <p14:tracePt t="579" x="5427663" y="3556000"/>
          <p14:tracePt t="586" x="5376863" y="3573463"/>
          <p14:tracePt t="594" x="5334000" y="3598863"/>
          <p14:tracePt t="603" x="5300663" y="3632200"/>
          <p14:tracePt t="611" x="5257800" y="3657600"/>
          <p14:tracePt t="619" x="5199063" y="3675063"/>
          <p14:tracePt t="627" x="5138738" y="3716338"/>
          <p14:tracePt t="635" x="5003800" y="3776663"/>
          <p14:tracePt t="645" x="4868863" y="3843338"/>
          <p14:tracePt t="657" x="4724400" y="3903663"/>
          <p14:tracePt t="667" x="4554538" y="3962400"/>
          <p14:tracePt t="677" x="4360863" y="4005263"/>
          <p14:tracePt t="677" x="4183063" y="4046538"/>
          <p14:tracePt t="692" x="3810000" y="4122738"/>
          <p14:tracePt t="700" x="3614738" y="4157663"/>
          <p14:tracePt t="708" x="3421063" y="4183063"/>
          <p14:tracePt t="716" x="3208338" y="4198938"/>
          <p14:tracePt t="724" x="3030538" y="4198938"/>
          <p14:tracePt t="732" x="2887663" y="4198938"/>
          <p14:tracePt t="741" x="2717800" y="4198938"/>
          <p14:tracePt t="749" x="2641600" y="4198938"/>
          <p14:tracePt t="757" x="2420938" y="4140200"/>
          <p14:tracePt t="766" x="2303463" y="4046538"/>
          <p14:tracePt t="773" x="2209800" y="3929063"/>
          <p14:tracePt t="782" x="2125663" y="3792538"/>
          <p14:tracePt t="790" x="2049463" y="3589338"/>
          <p14:tracePt t="799" x="1930400" y="3225800"/>
          <p14:tracePt t="806" x="1912938" y="3081338"/>
          <p14:tracePt t="814" x="1897063" y="2827338"/>
          <p14:tracePt t="822" x="1897063" y="2582863"/>
          <p14:tracePt t="830" x="1897063" y="2481263"/>
          <p14:tracePt t="838" x="1897063" y="2303463"/>
          <p14:tracePt t="849" x="1897063" y="2252663"/>
          <p14:tracePt t="854" x="1897063" y="2065338"/>
          <p14:tracePt t="862" x="1897063" y="1973263"/>
          <p14:tracePt t="871" x="1930400" y="1897063"/>
          <p14:tracePt t="879" x="1955800" y="1854200"/>
          <p14:tracePt t="887" x="1998663" y="1795463"/>
          <p14:tracePt t="895" x="2065338" y="1744663"/>
          <p14:tracePt t="903" x="2125663" y="1701800"/>
          <p14:tracePt t="911" x="2252663" y="1625600"/>
          <p14:tracePt t="919" x="2319338" y="1617663"/>
          <p14:tracePt t="927" x="2405063" y="1566863"/>
          <p14:tracePt t="936" x="2598738" y="1490663"/>
          <p14:tracePt t="944" x="2659063" y="1490663"/>
          <p14:tracePt t="952" x="2776538" y="1465263"/>
          <p14:tracePt t="960" x="2870200" y="1465263"/>
          <p14:tracePt t="968" x="2954338" y="1465263"/>
          <p14:tracePt t="976" x="3048000" y="1465263"/>
          <p14:tracePt t="985" x="3090863" y="1465263"/>
          <p14:tracePt t="992" x="3182938" y="1465263"/>
          <p14:tracePt t="1000" x="3243263" y="1490663"/>
          <p14:tracePt t="1009" x="3259138" y="1490663"/>
          <p14:tracePt t="1017" x="3335338" y="1524000"/>
          <p14:tracePt t="1025" x="3360738" y="1541463"/>
          <p14:tracePt t="1033" x="3436938" y="1566863"/>
          <p14:tracePt t="1041" x="3462338" y="1582738"/>
          <p14:tracePt t="1049" x="3497263" y="1600200"/>
          <p14:tracePt t="1057" x="3538538" y="1625600"/>
          <p14:tracePt t="1066" x="3538538" y="1643063"/>
          <p14:tracePt t="1074" x="3573463" y="1676400"/>
          <p14:tracePt t="1083" x="3589338" y="1701800"/>
          <p14:tracePt t="1090" x="3598863" y="1735138"/>
          <p14:tracePt t="1099" x="3614738" y="1760538"/>
          <p14:tracePt t="1106" x="3614738" y="1778000"/>
          <p14:tracePt t="1116" x="3614738" y="1795463"/>
          <p14:tracePt t="1122" x="3632200" y="1811338"/>
          <p14:tracePt t="1132" x="3632200" y="1820863"/>
          <p14:tracePt t="1139" x="3632200" y="1836738"/>
          <p14:tracePt t="1163" x="3632200" y="1854200"/>
          <p14:tracePt t="1187" x="3632200" y="1871663"/>
          <p14:tracePt t="1203" x="3632200" y="1879600"/>
          <p14:tracePt t="1212" x="3649663" y="1879600"/>
          <p14:tracePt t="1220" x="3649663" y="1897063"/>
          <p14:tracePt t="1236" x="3649663" y="1912938"/>
          <p14:tracePt t="1268" x="3649663" y="1930400"/>
          <p14:tracePt t="5370" x="3657600" y="1930400"/>
          <p14:tracePt t="5384" x="3675063" y="1938338"/>
          <p14:tracePt t="5384" x="3690938" y="1938338"/>
          <p14:tracePt t="5391" x="3708400" y="1938338"/>
          <p14:tracePt t="5400" x="3716338" y="1955800"/>
          <p14:tracePt t="5408" x="3733800" y="1955800"/>
          <p14:tracePt t="5417" x="3767138" y="1973263"/>
          <p14:tracePt t="5424" x="3792538" y="1973263"/>
          <p14:tracePt t="5433" x="3810000" y="1989138"/>
          <p14:tracePt t="5440" x="3843338" y="1998663"/>
          <p14:tracePt t="5450" x="3868738" y="1998663"/>
          <p14:tracePt t="5457" x="3886200" y="2014538"/>
          <p14:tracePt t="5467" x="3911600" y="2032000"/>
          <p14:tracePt t="5472" x="3944938" y="2049463"/>
          <p14:tracePt t="5483" x="3970338" y="2049463"/>
          <p14:tracePt t="5490" x="3987800" y="2065338"/>
          <p14:tracePt t="5500" x="4005263" y="2074863"/>
          <p14:tracePt t="5509" x="4030663" y="2074863"/>
          <p14:tracePt t="5517" x="4064000" y="2090738"/>
          <p14:tracePt t="5524" x="4081463" y="2108200"/>
          <p14:tracePt t="5535" x="4097338" y="2108200"/>
          <p14:tracePt t="5539" x="4106863" y="2108200"/>
          <p14:tracePt t="5550" x="4140200" y="2125663"/>
          <p14:tracePt t="5557" x="4157663" y="2125663"/>
          <p14:tracePt t="5570" x="4183063" y="2133600"/>
          <p14:tracePt t="5584" x="4198938" y="2133600"/>
          <p14:tracePt t="5588" x="4216400" y="2151063"/>
          <p14:tracePt t="5603" x="4224338" y="2151063"/>
          <p14:tracePt t="5617" x="4241800" y="2166938"/>
          <p14:tracePt t="5633" x="4259263" y="2166938"/>
          <p14:tracePt t="5650" x="4259263" y="2184400"/>
          <p14:tracePt t="5653" x="4275138" y="2184400"/>
          <p14:tracePt t="5669" x="4275138" y="2192338"/>
          <p14:tracePt t="5683" x="4284663" y="2192338"/>
          <p14:tracePt t="5708" x="4300538" y="2192338"/>
          <p14:tracePt t="5717" x="4300538" y="2209800"/>
          <p14:tracePt t="5733" x="4318000" y="2209800"/>
          <p14:tracePt t="8973" x="4318000" y="2227263"/>
          <p14:tracePt t="8980" x="4318000" y="2243138"/>
          <p14:tracePt t="8989" x="4318000" y="2268538"/>
          <p14:tracePt t="8996" x="4318000" y="2319338"/>
          <p14:tracePt t="9006" x="4318000" y="2328863"/>
          <p14:tracePt t="9013" x="4318000" y="2387600"/>
          <p14:tracePt t="9022" x="4335463" y="2420938"/>
          <p14:tracePt t="9029" x="4351338" y="2463800"/>
          <p14:tracePt t="9039" x="4360863" y="2497138"/>
          <p14:tracePt t="9045" x="4376738" y="2557463"/>
          <p14:tracePt t="9055" x="4394200" y="2598738"/>
          <p14:tracePt t="9062" x="4411663" y="2659063"/>
          <p14:tracePt t="9072" x="4419600" y="2700338"/>
          <p14:tracePt t="9078" x="4437063" y="2760663"/>
          <p14:tracePt t="9089" x="4452938" y="2811463"/>
          <p14:tracePt t="9094" x="4470400" y="2852738"/>
          <p14:tracePt t="9105" x="4478338" y="2887663"/>
          <p14:tracePt t="9110" x="4495800" y="2928938"/>
          <p14:tracePt t="9122" x="4513263" y="2971800"/>
          <p14:tracePt t="9126" x="4529138" y="3005138"/>
          <p14:tracePt t="9139" x="4538663" y="3030538"/>
          <p14:tracePt t="9143" x="4538663" y="3065463"/>
          <p14:tracePt t="9155" x="4572000" y="3090863"/>
          <p14:tracePt t="9160" x="4572000" y="3106738"/>
          <p14:tracePt t="9172" x="4589463" y="3124200"/>
          <p14:tracePt t="9176" x="4605338" y="3141663"/>
          <p14:tracePt t="9190" x="4614863" y="3149600"/>
          <p14:tracePt t="9195" x="4614863" y="3182938"/>
          <p14:tracePt t="9206" x="4630738" y="3200400"/>
          <p14:tracePt t="9210" x="4648200" y="3208338"/>
          <p14:tracePt t="9223" x="4665663" y="3225800"/>
          <p14:tracePt t="9227" x="4665663" y="3243263"/>
          <p14:tracePt t="9240" x="4673600" y="3259138"/>
          <p14:tracePt t="9241" x="4691063" y="3268663"/>
          <p14:tracePt t="9248" x="4706938" y="3284538"/>
          <p14:tracePt t="9256" x="4724400" y="3302000"/>
          <p14:tracePt t="9264" x="4749800" y="3335338"/>
          <p14:tracePt t="9272" x="4767263" y="3344863"/>
          <p14:tracePt t="9281" x="4783138" y="3360738"/>
          <p14:tracePt t="9289" x="4792663" y="3378200"/>
          <p14:tracePt t="9297" x="4808538" y="3395663"/>
          <p14:tracePt t="9306" x="4843463" y="3403600"/>
          <p14:tracePt t="9313" x="4859338" y="3421063"/>
          <p14:tracePt t="9322" x="4884738" y="3436938"/>
          <p14:tracePt t="9329" x="4919663" y="3462338"/>
          <p14:tracePt t="9339" x="4927600" y="3479800"/>
          <p14:tracePt t="9346" x="4960938" y="3497263"/>
          <p14:tracePt t="9356" x="4986338" y="3513138"/>
          <p14:tracePt t="9362" x="5003800" y="3522663"/>
          <p14:tracePt t="9372" x="5037138" y="3538538"/>
          <p14:tracePt t="9378" x="5062538" y="3556000"/>
          <p14:tracePt t="9389" x="5080000" y="3573463"/>
          <p14:tracePt t="9394" x="5097463" y="3589338"/>
          <p14:tracePt t="9406" x="5113338" y="3598863"/>
          <p14:tracePt t="9411" x="5122863" y="3598863"/>
          <p14:tracePt t="9422" x="5138738" y="3614738"/>
          <p14:tracePt t="9435" x="5156200" y="3632200"/>
          <p14:tracePt t="9459" x="5173663" y="3649663"/>
          <p14:tracePt t="9468" x="5173663" y="3657600"/>
          <p14:tracePt t="9484" x="5181600" y="3675063"/>
          <p14:tracePt t="9492" x="5181600" y="3690938"/>
          <p14:tracePt t="9500" x="5181600" y="3708400"/>
          <p14:tracePt t="9508" x="5199063" y="3716338"/>
          <p14:tracePt t="9516" x="5199063" y="3733800"/>
          <p14:tracePt t="9532" x="5214938" y="3751263"/>
          <p14:tracePt t="9548" x="5214938" y="3767138"/>
          <p14:tracePt t="12196" x="5300663" y="3767138"/>
          <p14:tracePt t="12201" x="5351463" y="3767138"/>
          <p14:tracePt t="12212" x="5392738" y="3767138"/>
          <p14:tracePt t="12215" x="5453063" y="3767138"/>
          <p14:tracePt t="12229" x="5511800" y="3767138"/>
          <p14:tracePt t="12230" x="5570538" y="3767138"/>
          <p14:tracePt t="12237" x="5630863" y="3776663"/>
          <p14:tracePt t="12245" x="5689600" y="3776663"/>
          <p14:tracePt t="12253" x="5748338" y="3776663"/>
          <p14:tracePt t="12262" x="5808663" y="3776663"/>
          <p14:tracePt t="12269" x="5875338" y="3776663"/>
          <p14:tracePt t="12278" x="5935663" y="3776663"/>
          <p14:tracePt t="12286" x="5994400" y="3776663"/>
          <p14:tracePt t="12295" x="6053138" y="3776663"/>
          <p14:tracePt t="12302" x="6113463" y="3776663"/>
          <p14:tracePt t="12312" x="6172200" y="3776663"/>
          <p14:tracePt t="12318" x="6215063" y="3776663"/>
          <p14:tracePt t="12328" x="6248400" y="3776663"/>
          <p14:tracePt t="12334" x="6291263" y="3776663"/>
          <p14:tracePt t="12345" x="6332538" y="3776663"/>
          <p14:tracePt t="12351" x="6408738" y="3776663"/>
          <p14:tracePt t="12361" x="6451600" y="3776663"/>
          <p14:tracePt t="12367" x="6469063" y="3776663"/>
          <p14:tracePt t="12378" x="6545263" y="3776663"/>
          <p14:tracePt t="12383" x="6586538" y="3776663"/>
          <p14:tracePt t="12395" x="6604000" y="3776663"/>
          <p14:tracePt t="12399" x="6646863" y="3792538"/>
          <p14:tracePt t="12412" x="6697663" y="3792538"/>
          <p14:tracePt t="12416" x="6723063" y="3792538"/>
          <p14:tracePt t="12429" x="6799263" y="3792538"/>
          <p14:tracePt t="12432" x="6815138" y="3792538"/>
          <p14:tracePt t="12446" x="6840538" y="3792538"/>
          <p14:tracePt t="12450" x="6875463" y="3810000"/>
          <p14:tracePt t="12462" x="6916738" y="3810000"/>
          <p14:tracePt t="12466" x="6934200" y="3810000"/>
          <p14:tracePt t="12479" x="6959600" y="3810000"/>
          <p14:tracePt t="12483" x="6977063" y="3810000"/>
          <p14:tracePt t="12495" x="7010400" y="3810000"/>
          <p14:tracePt t="12499" x="7018338" y="3810000"/>
          <p14:tracePt t="12512" x="7053263" y="3827463"/>
          <p14:tracePt t="12516" x="7069138" y="3827463"/>
          <p14:tracePt t="12529" x="7078663" y="3827463"/>
          <p14:tracePt t="12532" x="7112000" y="3827463"/>
          <p14:tracePt t="12546" x="7145338" y="3827463"/>
          <p14:tracePt t="12547" x="7170738" y="3827463"/>
          <p14:tracePt t="12554" x="7213600" y="3827463"/>
          <p14:tracePt t="12562" x="7231063" y="3827463"/>
          <p14:tracePt t="12570" x="7272338" y="3827463"/>
          <p14:tracePt t="12579" x="7307263" y="3827463"/>
          <p14:tracePt t="12586" x="7332663" y="3827463"/>
          <p14:tracePt t="12595" x="7366000" y="3827463"/>
          <p14:tracePt t="12603" x="7399338" y="3827463"/>
          <p14:tracePt t="12612" x="7408863" y="3827463"/>
          <p14:tracePt t="12619" x="7424738" y="3827463"/>
          <p14:tracePt t="12628" x="7442200" y="3827463"/>
          <p14:tracePt t="12635" x="7459663" y="3827463"/>
          <p14:tracePt t="12651" x="7467600" y="3827463"/>
          <p14:tracePt t="14454" x="7442200" y="3827463"/>
          <p14:tracePt t="14463" x="7408863" y="3827463"/>
          <p14:tracePt t="14470" x="7383463" y="3827463"/>
          <p14:tracePt t="14478" x="7348538" y="3827463"/>
          <p14:tracePt t="14487" x="7307263" y="3827463"/>
          <p14:tracePt t="14495" x="7246938" y="3827463"/>
          <p14:tracePt t="14503" x="7205663" y="3827463"/>
          <p14:tracePt t="14511" x="7112000" y="3827463"/>
          <p14:tracePt t="14519" x="7035800" y="3827463"/>
          <p14:tracePt t="14527" x="6951663" y="3827463"/>
          <p14:tracePt t="14536" x="6875463" y="3827463"/>
          <p14:tracePt t="14544" x="6781800" y="3827463"/>
          <p14:tracePt t="14552" x="6723063" y="3827463"/>
          <p14:tracePt t="14560" x="6646863" y="3827463"/>
          <p14:tracePt t="14568" x="6621463" y="3810000"/>
          <p14:tracePt t="14576" x="6570663" y="3792538"/>
          <p14:tracePt t="14584" x="6527800" y="3792538"/>
          <p14:tracePt t="14592" x="6484938" y="3776663"/>
          <p14:tracePt t="14600" x="6451600" y="3767138"/>
          <p14:tracePt t="14609" x="6426200" y="3767138"/>
          <p14:tracePt t="14616" x="6408738" y="3751263"/>
          <p14:tracePt t="14625" x="6383338" y="3751263"/>
          <p14:tracePt t="14633" x="6383338" y="3733800"/>
          <p14:tracePt t="14641" x="6367463" y="3733800"/>
          <p14:tracePt t="14649" x="6350000" y="3716338"/>
          <p14:tracePt t="14665" x="6332538" y="3716338"/>
          <p14:tracePt t="14682" x="6316663" y="3716338"/>
          <p14:tracePt t="14690" x="6316663" y="3708400"/>
          <p14:tracePt t="14706" x="6307138" y="3708400"/>
          <p14:tracePt t="14731" x="6291263" y="3708400"/>
          <p14:tracePt t="14835" x="6291263" y="3690938"/>
          <p14:tracePt t="14844" x="6273800" y="3690938"/>
          <p14:tracePt t="20780" x="6256338" y="3690938"/>
          <p14:tracePt t="20791" x="6230938" y="3690938"/>
          <p14:tracePt t="20796" x="6197600" y="3708400"/>
          <p14:tracePt t="20807" x="6154738" y="3716338"/>
          <p14:tracePt t="20812" x="6138863" y="3733800"/>
          <p14:tracePt t="20824" x="6096000" y="3751263"/>
          <p14:tracePt t="20828" x="6053138" y="3767138"/>
          <p14:tracePt t="20840" x="6002338" y="3792538"/>
          <p14:tracePt t="20845" x="5943600" y="3810000"/>
          <p14:tracePt t="20858" x="5884863" y="3827463"/>
          <p14:tracePt t="20862" x="5842000" y="3843338"/>
          <p14:tracePt t="20874" x="5783263" y="3868738"/>
          <p14:tracePt t="20878" x="5740400" y="3886200"/>
          <p14:tracePt t="20892" x="5681663" y="3903663"/>
          <p14:tracePt t="20897" x="5621338" y="3929063"/>
          <p14:tracePt t="20907" x="5529263" y="3962400"/>
          <p14:tracePt t="20912" x="5453063" y="4005263"/>
          <p14:tracePt t="20924" x="5367338" y="4046538"/>
          <p14:tracePt t="20929" x="5275263" y="4097338"/>
          <p14:tracePt t="20942" x="5181600" y="4122738"/>
          <p14:tracePt t="20943" x="5113338" y="4165600"/>
          <p14:tracePt t="20950" x="5021263" y="4198938"/>
          <p14:tracePt t="20958" x="4960938" y="4224338"/>
          <p14:tracePt t="20966" x="4868863" y="4275138"/>
          <p14:tracePt t="20974" x="4792663" y="4300538"/>
          <p14:tracePt t="20982" x="4732338" y="4335463"/>
          <p14:tracePt t="20991" x="4673600" y="4360863"/>
          <p14:tracePt t="20999" x="4605338" y="4376738"/>
          <p14:tracePt t="21008" x="4572000" y="4394200"/>
          <p14:tracePt t="21015" x="4529138" y="4411663"/>
          <p14:tracePt t="21024" x="4478338" y="4419600"/>
          <p14:tracePt t="21031" x="4437063" y="4437063"/>
          <p14:tracePt t="21041" x="4376738" y="4452938"/>
          <p14:tracePt t="21048" x="4351338" y="4470400"/>
          <p14:tracePt t="21057" x="4300538" y="4470400"/>
          <p14:tracePt t="21064" x="4275138" y="4478338"/>
          <p14:tracePt t="21074" x="4241800" y="4478338"/>
          <p14:tracePt t="21080" x="4183063" y="4495800"/>
          <p14:tracePt t="21090" x="4157663" y="4495800"/>
          <p14:tracePt t="21096" x="4122738" y="4495800"/>
          <p14:tracePt t="21108" x="4081463" y="4513263"/>
          <p14:tracePt t="21113" x="4046538" y="4513263"/>
          <p14:tracePt t="21124" x="4021138" y="4529138"/>
          <p14:tracePt t="21129" x="3987800" y="4529138"/>
          <p14:tracePt t="21141" x="3962400" y="4529138"/>
          <p14:tracePt t="21145" x="3944938" y="4529138"/>
          <p14:tracePt t="21157" x="3929063" y="4529138"/>
          <p14:tracePt t="21169" x="3911600" y="4529138"/>
          <p14:tracePt t="21177" x="3903663" y="4529138"/>
          <p14:tracePt t="21186" x="3886200" y="4529138"/>
          <p14:tracePt t="21210" x="3868738" y="4513263"/>
          <p14:tracePt t="21218" x="3852863" y="4513263"/>
          <p14:tracePt t="21243" x="3843338" y="4495800"/>
          <p14:tracePt t="21267" x="3827463" y="4495800"/>
          <p14:tracePt t="21275" x="3827463" y="4478338"/>
          <p14:tracePt t="21283" x="3810000" y="4478338"/>
          <p14:tracePt t="21291" x="3810000" y="4470400"/>
          <p14:tracePt t="21300" x="3792538" y="4470400"/>
          <p14:tracePt t="21307" x="3776663" y="4470400"/>
          <p14:tracePt t="21316" x="3767138" y="4452938"/>
          <p14:tracePt t="21341" x="3751263" y="4452938"/>
          <p14:tracePt t="21342" x="3733800" y="4437063"/>
          <p14:tracePt t="21357" x="3716338" y="4437063"/>
          <p14:tracePt t="21373" x="3716338" y="4419600"/>
          <p14:tracePt t="21389" x="3708400" y="4419600"/>
          <p14:tracePt t="47441" x="3708400" y="4437063"/>
          <p14:tracePt t="47449" x="3708400" y="4470400"/>
          <p14:tracePt t="47458" x="3708400" y="4478338"/>
          <p14:tracePt t="47464" x="3708400" y="4495800"/>
          <p14:tracePt t="47475" x="3708400" y="4513263"/>
          <p14:tracePt t="47480" x="3708400" y="4529138"/>
          <p14:tracePt t="47492" x="3708400" y="4538663"/>
          <p14:tracePt t="47505" x="3708400" y="4572000"/>
          <p14:tracePt t="47513" x="3708400" y="4589463"/>
          <p14:tracePt t="47521" x="3708400" y="4605338"/>
          <p14:tracePt t="47529" x="3716338" y="4630738"/>
          <p14:tracePt t="47537" x="3716338" y="4665663"/>
          <p14:tracePt t="47545" x="3716338" y="4691063"/>
          <p14:tracePt t="47553" x="3716338" y="4724400"/>
          <p14:tracePt t="47561" x="3716338" y="4732338"/>
          <p14:tracePt t="47569" x="3733800" y="4767263"/>
          <p14:tracePt t="47578" x="3733800" y="4792663"/>
          <p14:tracePt t="47586" x="3733800" y="4808538"/>
          <p14:tracePt t="47594" x="3733800" y="4843463"/>
          <p14:tracePt t="47602" x="3733800" y="4868863"/>
          <p14:tracePt t="47610" x="3733800" y="4884738"/>
          <p14:tracePt t="47618" x="3733800" y="4902200"/>
          <p14:tracePt t="47626" x="3733800" y="4927600"/>
          <p14:tracePt t="47635" x="3751263" y="4960938"/>
          <p14:tracePt t="47643" x="3751263" y="4978400"/>
          <p14:tracePt t="47651" x="3751263" y="4986338"/>
          <p14:tracePt t="47659" x="3751263" y="5021263"/>
          <p14:tracePt t="47667" x="3751263" y="5037138"/>
          <p14:tracePt t="47675" x="3751263" y="5046663"/>
          <p14:tracePt t="47683" x="3751263" y="5080000"/>
          <p14:tracePt t="47692" x="3751263" y="5097463"/>
          <p14:tracePt t="47700" x="3751263" y="5113338"/>
          <p14:tracePt t="47708" x="3751263" y="5122863"/>
          <p14:tracePt t="47716" x="3751263" y="5138738"/>
          <p14:tracePt t="47741" x="3751263" y="5156200"/>
          <p14:tracePt t="47756" x="3751263" y="5173663"/>
          <p14:tracePt t="47781" x="3751263" y="5181600"/>
          <p14:tracePt t="47813" x="3751263" y="5199063"/>
          <p14:tracePt t="47838" x="3751263" y="5214938"/>
          <p14:tracePt t="47870" x="3751263" y="5232400"/>
          <p14:tracePt t="47935" x="3751263" y="5240338"/>
          <p14:tracePt t="47951" x="3733800" y="5257800"/>
          <p14:tracePt t="47968" x="3733800" y="5275263"/>
          <p14:tracePt t="47976" x="3733800" y="5291138"/>
          <p14:tracePt t="47984" x="3733800" y="5300663"/>
          <p14:tracePt t="47992" x="3733800" y="5316538"/>
          <p14:tracePt t="48000" x="3733800" y="5334000"/>
          <p14:tracePt t="48008" x="3716338" y="5351463"/>
          <p14:tracePt t="48016" x="3716338" y="5367338"/>
          <p14:tracePt t="48025" x="3716338" y="5376863"/>
          <p14:tracePt t="48033" x="3716338" y="5392738"/>
          <p14:tracePt t="48049" x="3716338" y="5410200"/>
          <p14:tracePt t="48058" x="3708400" y="5427663"/>
          <p14:tracePt t="48065" x="3708400" y="5435600"/>
          <p14:tracePt t="48081" x="3708400" y="5453063"/>
          <p14:tracePt t="48089" x="3708400" y="5468938"/>
          <p14:tracePt t="48098" x="3690938" y="5486400"/>
          <p14:tracePt t="48122" x="3690938" y="5494338"/>
          <p14:tracePt t="48146" x="3690938" y="5511800"/>
          <p14:tracePt t="48154" x="3690938" y="5529263"/>
          <p14:tracePt t="48170" x="3675063" y="5529263"/>
          <p14:tracePt t="48179" x="3675063" y="5545138"/>
          <p14:tracePt t="48195" x="3675063" y="5554663"/>
          <p14:tracePt t="48211" x="3675063" y="5570538"/>
          <p14:tracePt t="48228" x="3657600" y="5588000"/>
          <p14:tracePt t="48252" x="3657600" y="5605463"/>
          <p14:tracePt t="48260" x="3649663" y="5605463"/>
          <p14:tracePt t="51978" x="3657600" y="5605463"/>
          <p14:tracePt t="51979" x="3690938" y="5605463"/>
          <p14:tracePt t="51985" x="3733800" y="5605463"/>
          <p14:tracePt t="51995" x="3767138" y="5605463"/>
          <p14:tracePt t="52001" x="3810000" y="5605463"/>
          <p14:tracePt t="52011" x="3843338" y="5605463"/>
          <p14:tracePt t="52017" x="3868738" y="5605463"/>
          <p14:tracePt t="52028" x="3903663" y="5605463"/>
          <p14:tracePt t="52034" x="3911600" y="5605463"/>
          <p14:tracePt t="52044" x="3962400" y="5605463"/>
          <p14:tracePt t="52052" x="4030663" y="5605463"/>
          <p14:tracePt t="52061" x="4064000" y="5605463"/>
          <p14:tracePt t="52066" x="4097338" y="5605463"/>
          <p14:tracePt t="52078" x="4157663" y="5605463"/>
          <p14:tracePt t="52082" x="4183063" y="5605463"/>
          <p14:tracePt t="52095" x="4216400" y="5605463"/>
          <p14:tracePt t="52099" x="4241800" y="5605463"/>
          <p14:tracePt t="52111" x="4275138" y="5605463"/>
          <p14:tracePt t="52115" x="4300538" y="5605463"/>
          <p14:tracePt t="52128" x="4335463" y="5605463"/>
          <p14:tracePt t="52132" x="4351338" y="5605463"/>
          <p14:tracePt t="52145" x="4376738" y="5605463"/>
          <p14:tracePt t="52149" x="4394200" y="5605463"/>
          <p14:tracePt t="52162" x="4411663" y="5605463"/>
          <p14:tracePt t="52179" x="4419600" y="5605463"/>
          <p14:tracePt t="52196" x="4437063" y="5605463"/>
          <p14:tracePt t="52212" x="4452938" y="5605463"/>
          <p14:tracePt t="52213" x="4452938" y="5621338"/>
          <p14:tracePt t="52229" x="4470400" y="5621338"/>
          <p14:tracePt t="52253" x="4478338" y="5621338"/>
          <p14:tracePt t="59429" x="4478338" y="5605463"/>
          <p14:tracePt t="59432" x="4478338" y="5529263"/>
          <p14:tracePt t="59446" x="4554538" y="5334000"/>
          <p14:tracePt t="59447" x="4648200" y="5113338"/>
          <p14:tracePt t="59454" x="4919663" y="4589463"/>
          <p14:tracePt t="59462" x="5173663" y="4157663"/>
          <p14:tracePt t="59470" x="5545138" y="3589338"/>
          <p14:tracePt t="59479" x="5994400" y="2989263"/>
          <p14:tracePt t="59486" x="6502400" y="2344738"/>
          <p14:tracePt t="59495" x="7078663" y="1719263"/>
          <p14:tracePt t="59503" x="7653338" y="1109663"/>
          <p14:tracePt t="59512" x="8229600" y="541338"/>
          <p14:tracePt t="59519" x="8483600" y="287338"/>
        </p14:tracePtLst>
      </p14:laserTraceLst>
    </p:ext>
  </p:extLs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10">
            <a:extLst>
              <a:ext uri="{FF2B5EF4-FFF2-40B4-BE49-F238E27FC236}">
                <a16:creationId xmlns:a16="http://schemas.microsoft.com/office/drawing/2014/main" id="{5EAE0C98-4816-6758-80A8-378B4188B33F}"/>
              </a:ext>
            </a:extLst>
          </p:cNvPr>
          <p:cNvSpPr>
            <a:spLocks noGrp="1"/>
          </p:cNvSpPr>
          <p:nvPr>
            <p:ph type="sldNum" sz="quarter" idx="12"/>
          </p:nvPr>
        </p:nvSpPr>
        <p:spPr/>
        <p:txBody>
          <a:bodyPr/>
          <a:lstStyle/>
          <a:p>
            <a:fld id="{EDFCBFFE-07E8-5C40-9442-7625F4194842}" type="slidenum">
              <a:rPr lang="en-US" smtClean="0"/>
              <a:t>26</a:t>
            </a:fld>
            <a:endParaRPr lang="en-US"/>
          </a:p>
        </p:txBody>
      </p:sp>
      <p:sp>
        <p:nvSpPr>
          <p:cNvPr id="37" name="TextBox 36">
            <a:extLst>
              <a:ext uri="{FF2B5EF4-FFF2-40B4-BE49-F238E27FC236}">
                <a16:creationId xmlns:a16="http://schemas.microsoft.com/office/drawing/2014/main" id="{ADD2F7B8-A224-C47C-C17D-E8DCC4DDD739}"/>
              </a:ext>
            </a:extLst>
          </p:cNvPr>
          <p:cNvSpPr txBox="1"/>
          <p:nvPr/>
        </p:nvSpPr>
        <p:spPr>
          <a:xfrm>
            <a:off x="1524000" y="1561141"/>
            <a:ext cx="8686800" cy="4891663"/>
          </a:xfrm>
          <a:prstGeom prst="rect">
            <a:avLst/>
          </a:prstGeom>
          <a:solidFill>
            <a:schemeClr val="bg2">
              <a:lumMod val="90000"/>
            </a:schemeClr>
          </a:solidFill>
          <a:effectLst>
            <a:outerShdw blurRad="50800" dist="38100" dir="2700000" algn="tl" rotWithShape="0">
              <a:prstClr val="black">
                <a:alpha val="40000"/>
              </a:prstClr>
            </a:outerShdw>
          </a:effectLst>
        </p:spPr>
        <p:txBody>
          <a:bodyPr wrap="square" lIns="253218" tIns="126609" rIns="253218" bIns="126609" rtlCol="0">
            <a:noAutofit/>
          </a:bodyPr>
          <a:lstStyle/>
          <a:p>
            <a:pPr algn="ctr"/>
            <a:endParaRPr lang="en-US" sz="2800" dirty="0"/>
          </a:p>
        </p:txBody>
      </p:sp>
      <p:pic>
        <p:nvPicPr>
          <p:cNvPr id="4" name="Picture 3" descr="Diagram&#10;&#10;Description automatically generated">
            <a:extLst>
              <a:ext uri="{FF2B5EF4-FFF2-40B4-BE49-F238E27FC236}">
                <a16:creationId xmlns:a16="http://schemas.microsoft.com/office/drawing/2014/main" id="{190DD463-01CE-C5E5-07E0-61FF7E994B1C}"/>
              </a:ext>
            </a:extLst>
          </p:cNvPr>
          <p:cNvPicPr>
            <a:picLocks noChangeAspect="1"/>
          </p:cNvPicPr>
          <p:nvPr/>
        </p:nvPicPr>
        <p:blipFill>
          <a:blip r:embed="rId5"/>
          <a:stretch>
            <a:fillRect/>
          </a:stretch>
        </p:blipFill>
        <p:spPr>
          <a:xfrm>
            <a:off x="1663700" y="1701922"/>
            <a:ext cx="8407400" cy="4610100"/>
          </a:xfrm>
          <a:prstGeom prst="rect">
            <a:avLst/>
          </a:prstGeom>
        </p:spPr>
      </p:pic>
      <p:sp>
        <p:nvSpPr>
          <p:cNvPr id="5" name="Title 1">
            <a:extLst>
              <a:ext uri="{FF2B5EF4-FFF2-40B4-BE49-F238E27FC236}">
                <a16:creationId xmlns:a16="http://schemas.microsoft.com/office/drawing/2014/main" id="{1D1F49C0-753A-1213-19AA-B459879220B7}"/>
              </a:ext>
            </a:extLst>
          </p:cNvPr>
          <p:cNvSpPr txBox="1">
            <a:spLocks/>
          </p:cNvSpPr>
          <p:nvPr/>
        </p:nvSpPr>
        <p:spPr>
          <a:xfrm>
            <a:off x="317499" y="235299"/>
            <a:ext cx="3778585" cy="965172"/>
          </a:xfrm>
          <a:prstGeom prst="rect">
            <a:avLst/>
          </a:prstGeom>
          <a:solidFill>
            <a:schemeClr val="bg2">
              <a:lumMod val="90000"/>
            </a:schemeClr>
          </a:solidFill>
        </p:spPr>
        <p:txBody>
          <a:bodyPr vert="horz" lIns="0" tIns="365760" rIns="91440" bIns="2743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t>Proof Outline</a:t>
            </a:r>
          </a:p>
        </p:txBody>
      </p:sp>
      <p:sp>
        <p:nvSpPr>
          <p:cNvPr id="6" name="Rectangle 5">
            <a:extLst>
              <a:ext uri="{FF2B5EF4-FFF2-40B4-BE49-F238E27FC236}">
                <a16:creationId xmlns:a16="http://schemas.microsoft.com/office/drawing/2014/main" id="{D2DEE241-6C0A-A9D8-5C21-24A88D076661}"/>
              </a:ext>
            </a:extLst>
          </p:cNvPr>
          <p:cNvSpPr/>
          <p:nvPr/>
        </p:nvSpPr>
        <p:spPr>
          <a:xfrm>
            <a:off x="3040381" y="3959934"/>
            <a:ext cx="2788920" cy="489017"/>
          </a:xfrm>
          <a:prstGeom prst="rect">
            <a:avLst/>
          </a:prstGeom>
          <a:noFill/>
          <a:ln w="34925">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Checkbox Checked with solid fill">
            <a:extLst>
              <a:ext uri="{FF2B5EF4-FFF2-40B4-BE49-F238E27FC236}">
                <a16:creationId xmlns:a16="http://schemas.microsoft.com/office/drawing/2014/main" id="{91065FDF-FD62-90FF-F823-44ACB6842FC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958138" y="4629149"/>
            <a:ext cx="667710" cy="667710"/>
          </a:xfrm>
          <a:prstGeom prst="rect">
            <a:avLst/>
          </a:prstGeom>
        </p:spPr>
      </p:pic>
      <p:pic>
        <p:nvPicPr>
          <p:cNvPr id="8" name="Graphic 7" descr="Checkbox Checked with solid fill">
            <a:extLst>
              <a:ext uri="{FF2B5EF4-FFF2-40B4-BE49-F238E27FC236}">
                <a16:creationId xmlns:a16="http://schemas.microsoft.com/office/drawing/2014/main" id="{F737C711-C807-3A6E-DAA6-381F26AD78E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557164" y="4322159"/>
            <a:ext cx="667710" cy="667710"/>
          </a:xfrm>
          <a:prstGeom prst="rect">
            <a:avLst/>
          </a:prstGeom>
        </p:spPr>
      </p:pic>
      <p:pic>
        <p:nvPicPr>
          <p:cNvPr id="9" name="Graphic 8" descr="Checkbox Checked with solid fill">
            <a:extLst>
              <a:ext uri="{FF2B5EF4-FFF2-40B4-BE49-F238E27FC236}">
                <a16:creationId xmlns:a16="http://schemas.microsoft.com/office/drawing/2014/main" id="{0DEE5E31-B0F5-3CED-6AD3-1731C1360DF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787045" y="4822223"/>
            <a:ext cx="667710" cy="667710"/>
          </a:xfrm>
          <a:prstGeom prst="rect">
            <a:avLst/>
          </a:prstGeom>
        </p:spPr>
      </p:pic>
      <p:pic>
        <p:nvPicPr>
          <p:cNvPr id="10" name="Audio 9">
            <a:hlinkClick r:id="" action="ppaction://media"/>
            <a:extLst>
              <a:ext uri="{FF2B5EF4-FFF2-40B4-BE49-F238E27FC236}">
                <a16:creationId xmlns:a16="http://schemas.microsoft.com/office/drawing/2014/main" id="{20E80350-23DD-B98C-1FEE-D99D006967D6}"/>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96304130"/>
      </p:ext>
    </p:extLst>
  </p:cSld>
  <p:clrMapOvr>
    <a:masterClrMapping/>
  </p:clrMapOvr>
  <mc:AlternateContent xmlns:mc="http://schemas.openxmlformats.org/markup-compatibility/2006" xmlns:p14="http://schemas.microsoft.com/office/powerpoint/2010/main">
    <mc:Choice Requires="p14">
      <p:transition spd="slow" p14:dur="2000" advTm="10109"/>
    </mc:Choice>
    <mc:Fallback xmlns="">
      <p:transition spd="slow" advTm="1010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10">
            <a:extLst>
              <a:ext uri="{FF2B5EF4-FFF2-40B4-BE49-F238E27FC236}">
                <a16:creationId xmlns:a16="http://schemas.microsoft.com/office/drawing/2014/main" id="{5EAE0C98-4816-6758-80A8-378B4188B33F}"/>
              </a:ext>
            </a:extLst>
          </p:cNvPr>
          <p:cNvSpPr>
            <a:spLocks noGrp="1"/>
          </p:cNvSpPr>
          <p:nvPr>
            <p:ph type="sldNum" sz="quarter" idx="12"/>
          </p:nvPr>
        </p:nvSpPr>
        <p:spPr/>
        <p:txBody>
          <a:bodyPr/>
          <a:lstStyle/>
          <a:p>
            <a:fld id="{EDFCBFFE-07E8-5C40-9442-7625F4194842}" type="slidenum">
              <a:rPr lang="en-US" smtClean="0"/>
              <a:t>27</a:t>
            </a:fld>
            <a:endParaRPr lang="en-US"/>
          </a:p>
        </p:txBody>
      </p:sp>
      <p:sp>
        <p:nvSpPr>
          <p:cNvPr id="7" name="TextBox 6">
            <a:extLst>
              <a:ext uri="{FF2B5EF4-FFF2-40B4-BE49-F238E27FC236}">
                <a16:creationId xmlns:a16="http://schemas.microsoft.com/office/drawing/2014/main" id="{508338F8-C80E-D0FE-ED77-DFDDBC2C46EE}"/>
              </a:ext>
            </a:extLst>
          </p:cNvPr>
          <p:cNvSpPr txBox="1"/>
          <p:nvPr/>
        </p:nvSpPr>
        <p:spPr>
          <a:xfrm>
            <a:off x="182879" y="2950004"/>
            <a:ext cx="11384280" cy="3785652"/>
          </a:xfrm>
          <a:prstGeom prst="rect">
            <a:avLst/>
          </a:prstGeom>
          <a:noFill/>
        </p:spPr>
        <p:txBody>
          <a:bodyPr wrap="square">
            <a:spAutoFit/>
          </a:bodyPr>
          <a:lstStyle/>
          <a:p>
            <a:r>
              <a:rPr lang="en-US" sz="2400" b="1" i="1" dirty="0">
                <a:latin typeface="+mj-lt"/>
              </a:rPr>
              <a:t>Proof.</a:t>
            </a:r>
          </a:p>
          <a:p>
            <a:pPr marL="342900" indent="-342900">
              <a:buFont typeface="Arial" panose="020B0604020202020204" pitchFamily="34" charset="0"/>
              <a:buChar char="•"/>
            </a:pPr>
            <a:r>
              <a:rPr lang="en-US" sz="2400" dirty="0">
                <a:latin typeface="+mj-lt"/>
              </a:rPr>
              <a:t>Apply triangle inequality; use equality between matrix model and </a:t>
            </a:r>
            <a:r>
              <a:rPr lang="en-US" sz="2400" dirty="0" err="1">
                <a:latin typeface="+mj-lt"/>
              </a:rPr>
              <a:t>leapfrog_stepR</a:t>
            </a:r>
            <a:r>
              <a:rPr lang="en-US" sz="2400" dirty="0">
                <a:latin typeface="+mj-lt"/>
              </a:rPr>
              <a:t>. </a:t>
            </a:r>
          </a:p>
          <a:p>
            <a:pPr marL="342900" indent="-342900">
              <a:buFont typeface="Arial" panose="020B0604020202020204" pitchFamily="34" charset="0"/>
              <a:buChar char="•"/>
            </a:pPr>
            <a:endParaRPr lang="en-US" sz="2400" dirty="0">
              <a:latin typeface="+mj-lt"/>
            </a:endParaRPr>
          </a:p>
          <a:p>
            <a:pPr marL="342900" indent="-342900">
              <a:buFont typeface="Arial" panose="020B0604020202020204" pitchFamily="34" charset="0"/>
              <a:buChar char="•"/>
            </a:pPr>
            <a:endParaRPr lang="en-US" sz="2400" dirty="0">
              <a:latin typeface="+mj-lt"/>
            </a:endParaRPr>
          </a:p>
          <a:p>
            <a:endParaRPr lang="en-US" sz="2400" dirty="0">
              <a:latin typeface="+mj-lt"/>
            </a:endParaRPr>
          </a:p>
          <a:p>
            <a:endParaRPr lang="en-US" sz="2400" dirty="0">
              <a:latin typeface="+mj-lt"/>
            </a:endParaRPr>
          </a:p>
          <a:p>
            <a:endParaRPr lang="en-US" sz="2400" dirty="0">
              <a:latin typeface="+mj-lt"/>
            </a:endParaRPr>
          </a:p>
          <a:p>
            <a:endParaRPr lang="en-US" sz="2400" dirty="0">
              <a:latin typeface="+mj-lt"/>
            </a:endParaRPr>
          </a:p>
          <a:p>
            <a:pPr marL="342900" indent="-342900">
              <a:buFont typeface="Arial" panose="020B0604020202020204" pitchFamily="34" charset="0"/>
              <a:buChar char="•"/>
            </a:pPr>
            <a:r>
              <a:rPr lang="en-US" sz="2400" dirty="0">
                <a:latin typeface="+mj-lt"/>
              </a:rPr>
              <a:t>Use local discretization error theorem to upper bound local error. </a:t>
            </a:r>
          </a:p>
          <a:p>
            <a:r>
              <a:rPr lang="en-US" sz="2400" b="1" i="1" dirty="0">
                <a:latin typeface="+mj-lt"/>
              </a:rPr>
              <a:t>QED.</a:t>
            </a:r>
          </a:p>
        </p:txBody>
      </p:sp>
      <p:sp>
        <p:nvSpPr>
          <p:cNvPr id="12" name="TextBox 11">
            <a:extLst>
              <a:ext uri="{FF2B5EF4-FFF2-40B4-BE49-F238E27FC236}">
                <a16:creationId xmlns:a16="http://schemas.microsoft.com/office/drawing/2014/main" id="{1A372967-DFC1-4682-5FC3-84CB59A29C07}"/>
              </a:ext>
            </a:extLst>
          </p:cNvPr>
          <p:cNvSpPr txBox="1"/>
          <p:nvPr/>
        </p:nvSpPr>
        <p:spPr>
          <a:xfrm>
            <a:off x="182879" y="122344"/>
            <a:ext cx="5173211" cy="646331"/>
          </a:xfrm>
          <a:prstGeom prst="rect">
            <a:avLst/>
          </a:prstGeom>
          <a:solidFill>
            <a:srgbClr val="00B050"/>
          </a:solidFill>
        </p:spPr>
        <p:txBody>
          <a:bodyPr wrap="none" rtlCol="0">
            <a:spAutoFit/>
          </a:bodyPr>
          <a:lstStyle/>
          <a:p>
            <a:r>
              <a:rPr lang="en-US" sz="3600" dirty="0">
                <a:latin typeface="+mj-lt"/>
              </a:rPr>
              <a:t>Global discretization error </a:t>
            </a:r>
          </a:p>
        </p:txBody>
      </p:sp>
      <p:pic>
        <p:nvPicPr>
          <p:cNvPr id="9" name="Picture 8" descr="Text&#10;&#10;Description automatically generated">
            <a:extLst>
              <a:ext uri="{FF2B5EF4-FFF2-40B4-BE49-F238E27FC236}">
                <a16:creationId xmlns:a16="http://schemas.microsoft.com/office/drawing/2014/main" id="{364B995D-5466-6B49-64B3-0A41E46D4E15}"/>
              </a:ext>
            </a:extLst>
          </p:cNvPr>
          <p:cNvPicPr>
            <a:picLocks noChangeAspect="1"/>
          </p:cNvPicPr>
          <p:nvPr/>
        </p:nvPicPr>
        <p:blipFill rotWithShape="1">
          <a:blip r:embed="rId5"/>
          <a:srcRect l="-406" t="1525" r="406" b="-1525"/>
          <a:stretch/>
        </p:blipFill>
        <p:spPr>
          <a:xfrm>
            <a:off x="1213741" y="848659"/>
            <a:ext cx="10048620" cy="2387438"/>
          </a:xfrm>
          <a:prstGeom prst="rect">
            <a:avLst/>
          </a:prstGeom>
        </p:spPr>
      </p:pic>
      <p:pic>
        <p:nvPicPr>
          <p:cNvPr id="19" name="Picture 18" descr="Text&#10;&#10;Description automatically generated with medium confidence">
            <a:extLst>
              <a:ext uri="{FF2B5EF4-FFF2-40B4-BE49-F238E27FC236}">
                <a16:creationId xmlns:a16="http://schemas.microsoft.com/office/drawing/2014/main" id="{37AECF60-E849-C2C8-F646-D9BA451E4D23}"/>
              </a:ext>
            </a:extLst>
          </p:cNvPr>
          <p:cNvPicPr>
            <a:picLocks noChangeAspect="1"/>
          </p:cNvPicPr>
          <p:nvPr/>
        </p:nvPicPr>
        <p:blipFill>
          <a:blip r:embed="rId6"/>
          <a:stretch>
            <a:fillRect/>
          </a:stretch>
        </p:blipFill>
        <p:spPr>
          <a:xfrm>
            <a:off x="1615440" y="3981967"/>
            <a:ext cx="9921240" cy="2027374"/>
          </a:xfrm>
          <a:prstGeom prst="rect">
            <a:avLst/>
          </a:prstGeom>
        </p:spPr>
      </p:pic>
      <p:pic>
        <p:nvPicPr>
          <p:cNvPr id="31" name="Audio 30">
            <a:hlinkClick r:id="" action="ppaction://media"/>
            <a:extLst>
              <a:ext uri="{FF2B5EF4-FFF2-40B4-BE49-F238E27FC236}">
                <a16:creationId xmlns:a16="http://schemas.microsoft.com/office/drawing/2014/main" id="{1C7843D6-7D90-1B36-4E24-A620E2904E10}"/>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4197312805"/>
      </p:ext>
    </p:extLst>
  </p:cSld>
  <p:clrMapOvr>
    <a:masterClrMapping/>
  </p:clrMapOvr>
  <mc:AlternateContent xmlns:mc="http://schemas.openxmlformats.org/markup-compatibility/2006" xmlns:p14="http://schemas.microsoft.com/office/powerpoint/2010/main">
    <mc:Choice Requires="p14">
      <p:transition spd="slow" p14:dur="2000" advTm="43168"/>
    </mc:Choice>
    <mc:Fallback xmlns="">
      <p:transition spd="slow" advTm="4316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1"/>
                </p:tgtEl>
              </p:cMediaNode>
            </p:audio>
          </p:childTnLst>
        </p:cTn>
      </p:par>
    </p:tnLst>
  </p:timing>
  <p:extLst>
    <p:ext uri="{3A86A75C-4F4B-4683-9AE1-C65F6400EC91}">
      <p14:laserTraceLst xmlns:p14="http://schemas.microsoft.com/office/powerpoint/2010/main">
        <p14:tracePtLst>
          <p14:tracePt t="1349" x="2192338" y="6824663"/>
          <p14:tracePt t="1357" x="2108200" y="6561138"/>
          <p14:tracePt t="1365" x="1998663" y="6230938"/>
          <p14:tracePt t="1373" x="1912938" y="5884863"/>
          <p14:tracePt t="1381" x="1795463" y="5529263"/>
          <p14:tracePt t="1389" x="1744663" y="5367338"/>
          <p14:tracePt t="1397" x="1625600" y="5037138"/>
          <p14:tracePt t="1405" x="1541463" y="4732338"/>
          <p14:tracePt t="1413" x="1465263" y="4513263"/>
          <p14:tracePt t="1422" x="1404938" y="4284663"/>
          <p14:tracePt t="1430" x="1346200" y="4097338"/>
          <p14:tracePt t="1438" x="1303338" y="3911600"/>
          <p14:tracePt t="1446" x="1270000" y="3751263"/>
          <p14:tracePt t="1454" x="1252538" y="3573463"/>
          <p14:tracePt t="1462" x="1236663" y="3378200"/>
          <p14:tracePt t="1470" x="1227138" y="3200400"/>
          <p14:tracePt t="1479" x="1227138" y="2989263"/>
          <p14:tracePt t="1487" x="1227138" y="2811463"/>
          <p14:tracePt t="1495" x="1227138" y="2717800"/>
          <p14:tracePt t="1503" x="1227138" y="2557463"/>
          <p14:tracePt t="1511" x="1227138" y="2497138"/>
          <p14:tracePt t="1519" x="1227138" y="2405063"/>
          <p14:tracePt t="1527" x="1211263" y="2328863"/>
          <p14:tracePt t="1535" x="1211263" y="2286000"/>
          <p14:tracePt t="1543" x="1211263" y="2243138"/>
          <p14:tracePt t="1552" x="1211263" y="2209800"/>
          <p14:tracePt t="1560" x="1193800" y="2192338"/>
          <p14:tracePt t="1576" x="1193800" y="2184400"/>
          <p14:tracePt t="1592" x="1176338" y="2184400"/>
          <p14:tracePt t="1600" x="1176338" y="2166938"/>
          <p14:tracePt t="1616" x="1176338" y="2151063"/>
          <p14:tracePt t="1641" x="1176338" y="2133600"/>
          <p14:tracePt t="1649" x="1176338" y="2125663"/>
          <p14:tracePt t="1657" x="1168400" y="2108200"/>
          <p14:tracePt t="1674" x="1168400" y="2074863"/>
          <p14:tracePt t="1682" x="1168400" y="2065338"/>
          <p14:tracePt t="1690" x="1168400" y="2014538"/>
          <p14:tracePt t="1698" x="1168400" y="1989138"/>
          <p14:tracePt t="1706" x="1168400" y="1955800"/>
          <p14:tracePt t="1714" x="1176338" y="1897063"/>
          <p14:tracePt t="1722" x="1193800" y="1836738"/>
          <p14:tracePt t="1730" x="1227138" y="1760538"/>
          <p14:tracePt t="1741" x="1227138" y="1735138"/>
          <p14:tracePt t="1746" x="1252538" y="1676400"/>
          <p14:tracePt t="1755" x="1270000" y="1625600"/>
          <p14:tracePt t="1783" x="1287463" y="1557338"/>
          <p14:tracePt t="1787" x="1287463" y="1541463"/>
          <p14:tracePt t="1795" x="1303338" y="1541463"/>
          <p14:tracePt t="1803" x="1303338" y="1524000"/>
          <p14:tracePt t="1844" x="1303338" y="1506538"/>
          <p14:tracePt t="1852" x="1312863" y="1506538"/>
          <p14:tracePt t="1860" x="1312863" y="1490663"/>
          <p14:tracePt t="1868" x="1328738" y="1490663"/>
          <p14:tracePt t="1877" x="1328738" y="1481138"/>
          <p14:tracePt t="1885" x="1346200" y="1465263"/>
          <p14:tracePt t="1893" x="1346200" y="1447800"/>
          <p14:tracePt t="1901" x="1363663" y="1430338"/>
          <p14:tracePt t="1909" x="1363663" y="1422400"/>
          <p14:tracePt t="1917" x="1363663" y="1404938"/>
          <p14:tracePt t="1925" x="1371600" y="1404938"/>
          <p14:tracePt t="1934" x="1371600" y="1371600"/>
          <p14:tracePt t="1943" x="1371600" y="1363663"/>
          <p14:tracePt t="1950" x="1389063" y="1346200"/>
          <p14:tracePt t="1958" x="1389063" y="1328738"/>
          <p14:tracePt t="1966" x="1389063" y="1312863"/>
          <p14:tracePt t="1974" x="1389063" y="1303338"/>
          <p14:tracePt t="1982" x="1389063" y="1287463"/>
          <p14:tracePt t="1998" x="1389063" y="1270000"/>
          <p14:tracePt t="2007" x="1389063" y="1252538"/>
          <p14:tracePt t="2031" x="1389063" y="1236663"/>
          <p14:tracePt t="4338" x="1422400" y="1236663"/>
          <p14:tracePt t="4347" x="1430338" y="1252538"/>
          <p14:tracePt t="4356" x="1447800" y="1287463"/>
          <p14:tracePt t="4363" x="1481138" y="1312863"/>
          <p14:tracePt t="4372" x="1506538" y="1346200"/>
          <p14:tracePt t="4379" x="1557338" y="1371600"/>
          <p14:tracePt t="4387" x="1566863" y="1404938"/>
          <p14:tracePt t="4395" x="1600200" y="1447800"/>
          <p14:tracePt t="4404" x="1617663" y="1465263"/>
          <p14:tracePt t="4412" x="1643063" y="1490663"/>
          <p14:tracePt t="4420" x="1658938" y="1524000"/>
          <p14:tracePt t="4428" x="1684338" y="1541463"/>
          <p14:tracePt t="4438" x="1701800" y="1566863"/>
          <p14:tracePt t="4445" x="1735138" y="1582738"/>
          <p14:tracePt t="4456" x="1744663" y="1600200"/>
          <p14:tracePt t="4463" x="1778000" y="1643063"/>
          <p14:tracePt t="4472" x="1795463" y="1658938"/>
          <p14:tracePt t="4478" x="1811338" y="1684338"/>
          <p14:tracePt t="4487" x="1820863" y="1701800"/>
          <p14:tracePt t="4495" x="1854200" y="1735138"/>
          <p14:tracePt t="4504" x="1871663" y="1744663"/>
          <p14:tracePt t="4510" x="1897063" y="1778000"/>
          <p14:tracePt t="4518" x="1912938" y="1811338"/>
          <p14:tracePt t="4525" x="1938338" y="1820863"/>
          <p14:tracePt t="4535" x="1973263" y="1854200"/>
          <p14:tracePt t="4542" x="1989138" y="1871663"/>
          <p14:tracePt t="4551" x="1998663" y="1897063"/>
          <p14:tracePt t="4558" x="2032000" y="1912938"/>
          <p14:tracePt t="4568" x="2049463" y="1938338"/>
          <p14:tracePt t="4574" x="2065338" y="1955800"/>
          <p14:tracePt t="4584" x="2074863" y="1973263"/>
          <p14:tracePt t="4591" x="2090738" y="1989138"/>
          <p14:tracePt t="4601" x="2108200" y="1998663"/>
          <p14:tracePt t="4607" x="2108200" y="2014538"/>
          <p14:tracePt t="4617" x="2108200" y="2032000"/>
          <p14:tracePt t="4623" x="2125663" y="2049463"/>
          <p14:tracePt t="4634" x="2125663" y="2065338"/>
          <p14:tracePt t="4639" x="2125663" y="2074863"/>
          <p14:tracePt t="4651" x="2133600" y="2074863"/>
          <p14:tracePt t="4656" x="2133600" y="2090738"/>
          <p14:tracePt t="4672" x="2133600" y="2108200"/>
          <p14:tracePt t="4712" x="2133600" y="2125663"/>
          <p14:tracePt t="4737" x="2133600" y="2133600"/>
          <p14:tracePt t="4753" x="2133600" y="2151063"/>
          <p14:tracePt t="4769" x="2133600" y="2166938"/>
          <p14:tracePt t="4793" x="2133600" y="2184400"/>
          <p14:tracePt t="6036" x="2133600" y="2192338"/>
          <p14:tracePt t="6045" x="2151063" y="2209800"/>
          <p14:tracePt t="6052" x="2151063" y="2227263"/>
          <p14:tracePt t="6069" x="2166938" y="2243138"/>
          <p14:tracePt t="6085" x="2166938" y="2252663"/>
          <p14:tracePt t="6093" x="2184400" y="2252663"/>
          <p14:tracePt t="6101" x="2184400" y="2268538"/>
          <p14:tracePt t="6109" x="2184400" y="2286000"/>
          <p14:tracePt t="6118" x="2192338" y="2286000"/>
          <p14:tracePt t="6126" x="2192338" y="2303463"/>
          <p14:tracePt t="6134" x="2209800" y="2319338"/>
          <p14:tracePt t="6142" x="2209800" y="2328863"/>
          <p14:tracePt t="6158" x="2209800" y="2344738"/>
          <p14:tracePt t="6166" x="2227263" y="2362200"/>
          <p14:tracePt t="6182" x="2243138" y="2379663"/>
          <p14:tracePt t="6201" x="2243138" y="2387600"/>
          <p14:tracePt t="6207" x="2252663" y="2387600"/>
          <p14:tracePt t="6215" x="2252663" y="2405063"/>
          <p14:tracePt t="6223" x="2252663" y="2420938"/>
          <p14:tracePt t="6231" x="2252663" y="2438400"/>
          <p14:tracePt t="6239" x="2252663" y="2446338"/>
          <p14:tracePt t="6255" x="2252663" y="2463800"/>
          <p14:tracePt t="6264" x="2268538" y="2481263"/>
          <p14:tracePt t="6280" x="2268538" y="2497138"/>
          <p14:tracePt t="6296" x="2268538" y="2506663"/>
          <p14:tracePt t="6320" x="2286000" y="2522538"/>
          <p14:tracePt t="6337" x="2286000" y="2540000"/>
          <p14:tracePt t="6353" x="2286000" y="2557463"/>
          <p14:tracePt t="6377" x="2303463" y="2557463"/>
          <p14:tracePt t="6385" x="2303463" y="2573338"/>
          <p14:tracePt t="6418" x="2303463" y="2582863"/>
          <p14:tracePt t="6467" x="2303463" y="2598738"/>
          <p14:tracePt t="6475" x="2319338" y="2598738"/>
          <p14:tracePt t="6507" x="2319338" y="2616200"/>
          <p14:tracePt t="6515" x="2328863" y="2616200"/>
          <p14:tracePt t="6532" x="2328863" y="2633663"/>
          <p14:tracePt t="6548" x="2344738" y="2633663"/>
          <p14:tracePt t="6564" x="2344738" y="2641600"/>
          <p14:tracePt t="6588" x="2362200" y="2641600"/>
          <p14:tracePt t="6605" x="2362200" y="2659063"/>
          <p14:tracePt t="6629" x="2379663" y="2659063"/>
          <p14:tracePt t="6637" x="2379663" y="2674938"/>
          <p14:tracePt t="6661" x="2387600" y="2692400"/>
          <p14:tracePt t="6712" x="2405063" y="2717800"/>
          <p14:tracePt t="6726" x="2420938" y="2735263"/>
          <p14:tracePt t="6759" x="2420938" y="2751138"/>
          <p14:tracePt t="6785" x="2438400" y="2760663"/>
          <p14:tracePt t="6801" x="2438400" y="2776538"/>
          <p14:tracePt t="6824" x="2438400" y="2794000"/>
          <p14:tracePt t="6840" x="2438400" y="2811463"/>
          <p14:tracePt t="6865" x="2438400" y="2827338"/>
          <p14:tracePt t="6897" x="2446338" y="2836863"/>
          <p14:tracePt t="6962" x="2446338" y="2852738"/>
          <p14:tracePt t="6995" x="2446338" y="2870200"/>
          <p14:tracePt t="7027" x="2446338" y="2887663"/>
          <p14:tracePt t="7051" x="2446338" y="2895600"/>
          <p14:tracePt t="7084" x="2446338" y="2913063"/>
          <p14:tracePt t="7117" x="2446338" y="2928938"/>
          <p14:tracePt t="7149" x="2446338" y="2946400"/>
          <p14:tracePt t="11638" x="2481263" y="2946400"/>
          <p14:tracePt t="11652" x="2522538" y="2946400"/>
          <p14:tracePt t="11653" x="2557463" y="2946400"/>
          <p14:tracePt t="11660" x="2582863" y="2928938"/>
          <p14:tracePt t="11669" x="2633663" y="2928938"/>
          <p14:tracePt t="11677" x="2659063" y="2913063"/>
          <p14:tracePt t="11686" x="2735263" y="2895600"/>
          <p14:tracePt t="11693" x="2811463" y="2870200"/>
          <p14:tracePt t="11702" x="2895600" y="2852738"/>
          <p14:tracePt t="11709" x="3005138" y="2836863"/>
          <p14:tracePt t="11718" x="3090863" y="2827338"/>
          <p14:tracePt t="11725" x="3200400" y="2811463"/>
          <p14:tracePt t="11735" x="3302000" y="2811463"/>
          <p14:tracePt t="11742" x="3403600" y="2811463"/>
          <p14:tracePt t="11751" x="3522663" y="2811463"/>
          <p14:tracePt t="11758" x="3614738" y="2811463"/>
          <p14:tracePt t="11768" x="3716338" y="2811463"/>
          <p14:tracePt t="11786" x="3903663" y="2811463"/>
          <p14:tracePt t="11790" x="3970338" y="2811463"/>
          <p14:tracePt t="11798" x="4030663" y="2811463"/>
          <p14:tracePt t="11806" x="4106863" y="2827338"/>
          <p14:tracePt t="11814" x="4165600" y="2827338"/>
          <p14:tracePt t="11823" x="4224338" y="2836863"/>
          <p14:tracePt t="11831" x="4259263" y="2836863"/>
          <p14:tracePt t="11839" x="4284663" y="2836863"/>
          <p14:tracePt t="11847" x="4335463" y="2836863"/>
          <p14:tracePt t="11855" x="4360863" y="2852738"/>
          <p14:tracePt t="11863" x="4394200" y="2852738"/>
          <p14:tracePt t="11872" x="4411663" y="2852738"/>
          <p14:tracePt t="11879" x="4437063" y="2870200"/>
          <p14:tracePt t="11888" x="4452938" y="2870200"/>
          <p14:tracePt t="11896" x="4470400" y="2870200"/>
          <p14:tracePt t="11912" x="4478338" y="2870200"/>
          <p14:tracePt t="11920" x="4495800" y="2870200"/>
          <p14:tracePt t="11938" x="4513263" y="2870200"/>
          <p14:tracePt t="11945" x="4529138" y="2870200"/>
          <p14:tracePt t="11953" x="4538663" y="2870200"/>
          <p14:tracePt t="11961" x="4554538" y="2870200"/>
          <p14:tracePt t="11969" x="4572000" y="2870200"/>
          <p14:tracePt t="11985" x="4589463" y="2870200"/>
          <p14:tracePt t="11993" x="4605338" y="2870200"/>
          <p14:tracePt t="12010" x="4614863" y="2870200"/>
          <p14:tracePt t="12034" x="4630738" y="2870200"/>
          <p14:tracePt t="12066" x="4648200" y="2870200"/>
          <p14:tracePt t="13975" x="4665663" y="2870200"/>
          <p14:tracePt t="13984" x="4691063" y="2870200"/>
          <p14:tracePt t="13993" x="4732338" y="2870200"/>
          <p14:tracePt t="14000" x="4783138" y="2870200"/>
          <p14:tracePt t="14008" x="4826000" y="2870200"/>
          <p14:tracePt t="14016" x="4868863" y="2870200"/>
          <p14:tracePt t="14024" x="4884738" y="2870200"/>
          <p14:tracePt t="14032" x="4927600" y="2870200"/>
          <p14:tracePt t="14041" x="4978400" y="2887663"/>
          <p14:tracePt t="14049" x="5003800" y="2887663"/>
          <p14:tracePt t="14057" x="5046663" y="2887663"/>
          <p14:tracePt t="14065" x="5062538" y="2895600"/>
          <p14:tracePt t="14073" x="5113338" y="2913063"/>
          <p14:tracePt t="14081" x="5138738" y="2913063"/>
          <p14:tracePt t="14089" x="5181600" y="2928938"/>
          <p14:tracePt t="14097" x="5232400" y="2928938"/>
          <p14:tracePt t="14105" x="5275263" y="2946400"/>
          <p14:tracePt t="14114" x="5334000" y="2946400"/>
          <p14:tracePt t="14122" x="5376863" y="2946400"/>
          <p14:tracePt t="14130" x="5435600" y="2954338"/>
          <p14:tracePt t="14138" x="5494338" y="2954338"/>
          <p14:tracePt t="14147" x="5545138" y="2954338"/>
          <p14:tracePt t="14154" x="5570538" y="2954338"/>
          <p14:tracePt t="14163" x="5646738" y="2971800"/>
          <p14:tracePt t="14170" x="5681663" y="2971800"/>
          <p14:tracePt t="14180" x="5740400" y="2989263"/>
          <p14:tracePt t="14187" x="5783263" y="2989263"/>
          <p14:tracePt t="14196" x="5808663" y="3005138"/>
          <p14:tracePt t="14203" x="5859463" y="3005138"/>
          <p14:tracePt t="14213" x="5900738" y="3005138"/>
          <p14:tracePt t="14219" x="5935663" y="3014663"/>
          <p14:tracePt t="14229" x="5961063" y="3014663"/>
          <p14:tracePt t="14235" x="5994400" y="3030538"/>
          <p14:tracePt t="14246" x="6019800" y="3030538"/>
          <p14:tracePt t="14252" x="6053138" y="3030538"/>
          <p14:tracePt t="14263" x="6078538" y="3030538"/>
          <p14:tracePt t="14268" x="6113463" y="3030538"/>
          <p14:tracePt t="14280" x="6138863" y="3030538"/>
          <p14:tracePt t="14284" x="6172200" y="3030538"/>
          <p14:tracePt t="14297" x="6189663" y="3030538"/>
          <p14:tracePt t="14301" x="6215063" y="3030538"/>
          <p14:tracePt t="14313" x="6248400" y="3048000"/>
          <p14:tracePt t="14317" x="6256338" y="3048000"/>
          <p14:tracePt t="14330" x="6291263" y="3048000"/>
          <p14:tracePt t="14333" x="6316663" y="3048000"/>
          <p14:tracePt t="14347" x="6350000" y="3048000"/>
          <p14:tracePt t="14351" x="6383338" y="3048000"/>
          <p14:tracePt t="14363" x="6426200" y="3065463"/>
          <p14:tracePt t="14369" x="6469063" y="3065463"/>
          <p14:tracePt t="14380" x="6502400" y="3065463"/>
          <p14:tracePt t="14385" x="6545263" y="3065463"/>
          <p14:tracePt t="14396" x="6604000" y="3065463"/>
          <p14:tracePt t="14399" x="6662738" y="3065463"/>
          <p14:tracePt t="14413" x="6723063" y="3065463"/>
          <p14:tracePt t="14416" x="6799263" y="3065463"/>
          <p14:tracePt t="14431" x="6824663" y="3065463"/>
          <p14:tracePt t="14432" x="6875463" y="3065463"/>
          <p14:tracePt t="14439" x="6916738" y="3065463"/>
          <p14:tracePt t="14447" x="6959600" y="3065463"/>
          <p14:tracePt t="14455" x="7010400" y="3065463"/>
          <p14:tracePt t="14463" x="7053263" y="3065463"/>
          <p14:tracePt t="14471" x="7078663" y="3065463"/>
          <p14:tracePt t="14480" x="7129463" y="3048000"/>
          <p14:tracePt t="14487" x="7170738" y="3048000"/>
          <p14:tracePt t="14496" x="7213600" y="3048000"/>
          <p14:tracePt t="14504" x="7246938" y="3048000"/>
          <p14:tracePt t="14513" x="7272338" y="3048000"/>
          <p14:tracePt t="14520" x="7323138" y="3048000"/>
          <p14:tracePt t="14529" x="7348538" y="3048000"/>
          <p14:tracePt t="14536" x="7383463" y="3048000"/>
          <p14:tracePt t="14546" x="7408863" y="3048000"/>
          <p14:tracePt t="14552" x="7442200" y="3048000"/>
          <p14:tracePt t="14563" x="7459663" y="3048000"/>
          <p14:tracePt t="14568" x="7485063" y="3048000"/>
          <p14:tracePt t="14579" x="7500938" y="3048000"/>
          <p14:tracePt t="14585" x="7526338" y="3030538"/>
          <p14:tracePt t="14596" x="7543800" y="3030538"/>
          <p14:tracePt t="14601" x="7561263" y="3030538"/>
          <p14:tracePt t="14613" x="7586663" y="3030538"/>
          <p14:tracePt t="14617" x="7602538" y="3030538"/>
          <p14:tracePt t="14630" x="7620000" y="3014663"/>
          <p14:tracePt t="14634" x="7637463" y="3014663"/>
          <p14:tracePt t="14647" x="7662863" y="3014663"/>
          <p14:tracePt t="14651" x="7678738" y="3014663"/>
          <p14:tracePt t="14663" x="7696200" y="3014663"/>
          <p14:tracePt t="14666" x="7713663" y="3014663"/>
          <p14:tracePt t="14680" x="7739063" y="3014663"/>
          <p14:tracePt t="14684" x="7754938" y="3005138"/>
          <p14:tracePt t="14697" x="7772400" y="3005138"/>
          <p14:tracePt t="14700" x="7797800" y="3005138"/>
          <p14:tracePt t="14713" x="7815263" y="3005138"/>
          <p14:tracePt t="14718" x="7840663" y="2989263"/>
          <p14:tracePt t="14730" x="7856538" y="2989263"/>
          <p14:tracePt t="14734" x="7874000" y="2989263"/>
          <p14:tracePt t="14748" x="7907338" y="2989263"/>
          <p14:tracePt t="14749" x="7916863" y="2971800"/>
          <p14:tracePt t="14756" x="7932738" y="2971800"/>
          <p14:tracePt t="14763" x="7967663" y="2971800"/>
          <p14:tracePt t="14772" x="7993063" y="2971800"/>
          <p14:tracePt t="14780" x="8008938" y="2971800"/>
          <p14:tracePt t="14788" x="8034338" y="2954338"/>
          <p14:tracePt t="14797" x="8069263" y="2954338"/>
          <p14:tracePt t="14804" x="8085138" y="2946400"/>
          <p14:tracePt t="14813" x="8110538" y="2946400"/>
          <p14:tracePt t="14820" x="8145463" y="2946400"/>
          <p14:tracePt t="14830" x="8161338" y="2946400"/>
          <p14:tracePt t="14837" x="8170863" y="2946400"/>
          <p14:tracePt t="14846" x="8186738" y="2946400"/>
          <p14:tracePt t="14853" x="8204200" y="2946400"/>
          <p14:tracePt t="14869" x="8221663" y="2946400"/>
          <p14:tracePt t="14885" x="8229600" y="2946400"/>
          <p14:tracePt t="14917" x="8247063" y="2946400"/>
          <p14:tracePt t="16316" x="8262938" y="2946400"/>
          <p14:tracePt t="16323" x="8280400" y="2946400"/>
          <p14:tracePt t="16331" x="8305800" y="2946400"/>
          <p14:tracePt t="16339" x="8339138" y="2946400"/>
          <p14:tracePt t="16349" x="8348663" y="2946400"/>
          <p14:tracePt t="16356" x="8415338" y="2946400"/>
          <p14:tracePt t="16364" x="8475663" y="2954338"/>
          <p14:tracePt t="16372" x="8534400" y="2954338"/>
          <p14:tracePt t="16380" x="8618538" y="2954338"/>
          <p14:tracePt t="16388" x="8694738" y="2954338"/>
          <p14:tracePt t="16396" x="8788400" y="2971800"/>
          <p14:tracePt t="16404" x="8872538" y="2971800"/>
          <p14:tracePt t="16412" x="8983663" y="2989263"/>
          <p14:tracePt t="16421" x="9067800" y="2989263"/>
          <p14:tracePt t="16428" x="9161463" y="3005138"/>
          <p14:tracePt t="16437" x="9263063" y="3005138"/>
          <p14:tracePt t="16445" x="9355138" y="3014663"/>
          <p14:tracePt t="16453" x="9440863" y="3030538"/>
          <p14:tracePt t="16461" x="9532938" y="3048000"/>
          <p14:tracePt t="16469" x="9618663" y="3048000"/>
          <p14:tracePt t="16477" x="9710738" y="3048000"/>
          <p14:tracePt t="16486" x="9804400" y="3048000"/>
          <p14:tracePt t="16493" x="9872663" y="3048000"/>
          <p14:tracePt t="16502" x="9948863" y="3048000"/>
          <p14:tracePt t="16510" x="9982200" y="3048000"/>
          <p14:tracePt t="16519" x="10040938" y="3048000"/>
          <p14:tracePt t="16526" x="10083800" y="3048000"/>
          <p14:tracePt t="16535" x="10126663" y="3048000"/>
          <p14:tracePt t="16542" x="10177463" y="3048000"/>
          <p14:tracePt t="16552" x="10202863" y="3048000"/>
          <p14:tracePt t="16558" x="10253663" y="3048000"/>
          <p14:tracePt t="16568" x="10279063" y="3048000"/>
          <p14:tracePt t="16575" x="10337800" y="3048000"/>
          <p14:tracePt t="16585" x="10371138" y="3048000"/>
          <p14:tracePt t="16591" x="10396538" y="3048000"/>
          <p14:tracePt t="16602" x="10431463" y="3048000"/>
          <p14:tracePt t="16607" x="10490200" y="3048000"/>
          <p14:tracePt t="16618" x="10507663" y="3048000"/>
          <p14:tracePt t="16623" x="10548938" y="3048000"/>
          <p14:tracePt t="16636" x="10591800" y="3048000"/>
          <p14:tracePt t="16640" x="10625138" y="3048000"/>
          <p14:tracePt t="16652" x="10634663" y="3048000"/>
          <p14:tracePt t="16656" x="10668000" y="3048000"/>
          <p14:tracePt t="16669" x="10701338" y="3048000"/>
          <p14:tracePt t="16672" x="10710863" y="3048000"/>
          <p14:tracePt t="16685" x="10726738" y="3048000"/>
          <p14:tracePt t="16688" x="10744200" y="3048000"/>
          <p14:tracePt t="16705" x="10761663" y="3048000"/>
          <p14:tracePt t="16729" x="10769600" y="3048000"/>
          <p14:tracePt t="25108" x="10787063" y="3081338"/>
          <p14:tracePt t="25946" x="10769600" y="3081338"/>
          <p14:tracePt t="25947" x="10761663" y="3090863"/>
          <p14:tracePt t="26090" x="10744200" y="3090863"/>
          <p14:tracePt t="26120" x="10726738" y="3090863"/>
          <p14:tracePt t="26136" x="10710863" y="3090863"/>
          <p14:tracePt t="26144" x="10701338" y="3090863"/>
          <p14:tracePt t="26153" x="10685463" y="3090863"/>
          <p14:tracePt t="26161" x="10668000" y="3090863"/>
          <p14:tracePt t="26169" x="10650538" y="3090863"/>
          <p14:tracePt t="26177" x="10634663" y="3090863"/>
          <p14:tracePt t="26185" x="10609263" y="3090863"/>
          <p14:tracePt t="26193" x="10566400" y="3081338"/>
          <p14:tracePt t="26202" x="10515600" y="3065463"/>
          <p14:tracePt t="26210" x="10472738" y="3048000"/>
          <p14:tracePt t="26218" x="10431463" y="3048000"/>
          <p14:tracePt t="26226" x="10312400" y="3014663"/>
          <p14:tracePt t="26235" x="10202863" y="2989263"/>
          <p14:tracePt t="26242" x="10066338" y="2946400"/>
          <p14:tracePt t="26251" x="9906000" y="2913063"/>
          <p14:tracePt t="26258" x="9710738" y="2870200"/>
          <p14:tracePt t="26266" x="9491663" y="2811463"/>
          <p14:tracePt t="26275" x="9237663" y="2760663"/>
          <p14:tracePt t="26283" x="8991600" y="2700338"/>
          <p14:tracePt t="26291" x="8729663" y="2641600"/>
          <p14:tracePt t="26301" x="8458200" y="2633663"/>
          <p14:tracePt t="26308" x="8186738" y="2598738"/>
          <p14:tracePt t="26315" x="7932738" y="2582863"/>
          <p14:tracePt t="26323" x="7637463" y="2582863"/>
          <p14:tracePt t="26332" x="7383463" y="2582863"/>
          <p14:tracePt t="26340" x="7145338" y="2582863"/>
          <p14:tracePt t="26348" x="6900863" y="2598738"/>
          <p14:tracePt t="26356" x="6697663" y="2633663"/>
          <p14:tracePt t="26364" x="6604000" y="2633663"/>
          <p14:tracePt t="26372" x="6443663" y="2659063"/>
          <p14:tracePt t="26380" x="6307138" y="2674938"/>
          <p14:tracePt t="26388" x="6172200" y="2674938"/>
          <p14:tracePt t="26396" x="6078538" y="2700338"/>
          <p14:tracePt t="26405" x="5976938" y="2700338"/>
          <p14:tracePt t="26413" x="5875338" y="2717800"/>
          <p14:tracePt t="26421" x="5765800" y="2735263"/>
          <p14:tracePt t="26429" x="5681663" y="2751138"/>
          <p14:tracePt t="26437" x="5588000" y="2760663"/>
          <p14:tracePt t="26445" x="5486400" y="2794000"/>
          <p14:tracePt t="26453" x="5376863" y="2811463"/>
          <p14:tracePt t="26461" x="5291138" y="2836863"/>
          <p14:tracePt t="26470" x="5181600" y="2870200"/>
          <p14:tracePt t="26478" x="5113338" y="2887663"/>
          <p14:tracePt t="26486" x="5021263" y="2913063"/>
          <p14:tracePt t="26494" x="4945063" y="2928938"/>
          <p14:tracePt t="26502" x="4884738" y="2954338"/>
          <p14:tracePt t="26510" x="4826000" y="2971800"/>
          <p14:tracePt t="26519" x="4783138" y="3005138"/>
          <p14:tracePt t="26527" x="4724400" y="3030538"/>
          <p14:tracePt t="26535" x="4673600" y="3065463"/>
          <p14:tracePt t="26543" x="4665663" y="3081338"/>
          <p14:tracePt t="26552" x="4614863" y="3106738"/>
          <p14:tracePt t="26559" x="4589463" y="3141663"/>
          <p14:tracePt t="26569" x="4572000" y="3167063"/>
          <p14:tracePt t="26575" x="4538663" y="3182938"/>
          <p14:tracePt t="26585" x="4529138" y="3208338"/>
          <p14:tracePt t="26592" x="4513263" y="3243263"/>
          <p14:tracePt t="26601" x="4495800" y="3259138"/>
          <p14:tracePt t="26608" x="4478338" y="3268663"/>
          <p14:tracePt t="26618" x="4478338" y="3302000"/>
          <p14:tracePt t="26624" x="4470400" y="3319463"/>
          <p14:tracePt t="26635" x="4452938" y="3335338"/>
          <p14:tracePt t="26640" x="4437063" y="3344863"/>
          <p14:tracePt t="26651" x="4437063" y="3360738"/>
          <p14:tracePt t="26657" x="4419600" y="3378200"/>
          <p14:tracePt t="26668" x="4411663" y="3395663"/>
          <p14:tracePt t="26673" x="4411663" y="3403600"/>
          <p14:tracePt t="26685" x="4394200" y="3403600"/>
          <p14:tracePt t="26689" x="4376738" y="3421063"/>
          <p14:tracePt t="26701" x="4360863" y="3436938"/>
          <p14:tracePt t="26718" x="4351338" y="3454400"/>
          <p14:tracePt t="26735" x="4335463" y="3462338"/>
          <p14:tracePt t="26740" x="4318000" y="3479800"/>
          <p14:tracePt t="26752" x="4300538" y="3497263"/>
          <p14:tracePt t="26756" x="4284663" y="3513138"/>
          <p14:tracePt t="26768" x="4275138" y="3522663"/>
          <p14:tracePt t="26772" x="4275138" y="3538538"/>
          <p14:tracePt t="26785" x="4259263" y="3556000"/>
          <p14:tracePt t="26801" x="4241800" y="3573463"/>
          <p14:tracePt t="26806" x="4224338" y="3589338"/>
          <p14:tracePt t="26818" x="4224338" y="3598863"/>
          <p14:tracePt t="26822" x="4216400" y="3598863"/>
          <p14:tracePt t="26841" x="4198938" y="3632200"/>
          <p14:tracePt t="26845" x="4198938" y="3649663"/>
          <p14:tracePt t="26852" x="4198938" y="3675063"/>
          <p14:tracePt t="26860" x="4183063" y="3708400"/>
          <p14:tracePt t="26868" x="4165600" y="3751263"/>
          <p14:tracePt t="26876" x="4165600" y="3776663"/>
          <p14:tracePt t="26885" x="4157663" y="3810000"/>
          <p14:tracePt t="26892" x="4140200" y="3852863"/>
          <p14:tracePt t="26901" x="4140200" y="3886200"/>
          <p14:tracePt t="26909" x="4122738" y="3929063"/>
          <p14:tracePt t="26918" x="4106863" y="3962400"/>
          <p14:tracePt t="26925" x="4097338" y="3987800"/>
          <p14:tracePt t="26934" x="4097338" y="4021138"/>
          <p14:tracePt t="26941" x="4081463" y="4046538"/>
          <p14:tracePt t="26951" x="4064000" y="4064000"/>
          <p14:tracePt t="26957" x="4064000" y="4097338"/>
          <p14:tracePt t="26968" x="4046538" y="4106863"/>
          <p14:tracePt t="26973" x="4046538" y="4122738"/>
          <p14:tracePt t="26985" x="4046538" y="4140200"/>
          <p14:tracePt t="26993" x="4030663" y="4157663"/>
          <p14:tracePt t="27001" x="4030663" y="4165600"/>
          <p14:tracePt t="27006" x="4021138" y="4165600"/>
          <p14:tracePt t="27019" x="4021138" y="4183063"/>
          <p14:tracePt t="27030" x="4005263" y="4198938"/>
          <p14:tracePt t="27046" x="4005263" y="4216400"/>
          <p14:tracePt t="27055" x="3987800" y="4216400"/>
          <p14:tracePt t="27070" x="3987800" y="4224338"/>
          <p14:tracePt t="27087" x="3970338" y="4224338"/>
          <p14:tracePt t="27111" x="3970338" y="4241800"/>
          <p14:tracePt t="27168" x="3962400" y="4241800"/>
          <p14:tracePt t="27192" x="3962400" y="4259263"/>
          <p14:tracePt t="27241" x="3962400" y="4275138"/>
          <p14:tracePt t="27274" x="3962400" y="4284663"/>
          <p14:tracePt t="27298" x="3962400" y="4300538"/>
          <p14:tracePt t="27306" x="3944938" y="4300538"/>
          <p14:tracePt t="27323" x="3944938" y="4318000"/>
          <p14:tracePt t="27339" x="3944938" y="4335463"/>
          <p14:tracePt t="27347" x="3929063" y="4335463"/>
          <p14:tracePt t="27363" x="3929063" y="4351338"/>
          <p14:tracePt t="27395" x="3929063" y="4360863"/>
          <p14:tracePt t="27412" x="3911600" y="4360863"/>
          <p14:tracePt t="27428" x="3911600" y="4376738"/>
          <p14:tracePt t="27460" x="3911600" y="4394200"/>
          <p14:tracePt t="27509" x="3903663" y="4394200"/>
          <p14:tracePt t="27518" x="3903663" y="4411663"/>
          <p14:tracePt t="27598" x="3903663" y="4419600"/>
          <p14:tracePt t="27655" x="3903663" y="4437063"/>
          <p14:tracePt t="27672" x="3886200" y="4452938"/>
          <p14:tracePt t="28526" x="3886200" y="4437063"/>
          <p14:tracePt t="28533" x="3886200" y="4411663"/>
          <p14:tracePt t="28541" x="3886200" y="4376738"/>
          <p14:tracePt t="28549" x="3886200" y="4335463"/>
          <p14:tracePt t="28557" x="3886200" y="4275138"/>
          <p14:tracePt t="28565" x="3886200" y="4224338"/>
          <p14:tracePt t="28574" x="3886200" y="4157663"/>
          <p14:tracePt t="28582" x="3886200" y="4097338"/>
          <p14:tracePt t="28590" x="3886200" y="4030663"/>
          <p14:tracePt t="28598" x="3886200" y="3962400"/>
          <p14:tracePt t="28606" x="3886200" y="3903663"/>
          <p14:tracePt t="28614" x="3886200" y="3843338"/>
          <p14:tracePt t="28622" x="3903663" y="3792538"/>
          <p14:tracePt t="28630" x="3903663" y="3767138"/>
          <p14:tracePt t="28638" x="3911600" y="3716338"/>
          <p14:tracePt t="28647" x="3929063" y="3675063"/>
          <p14:tracePt t="28654" x="3929063" y="3649663"/>
          <p14:tracePt t="28663" x="3944938" y="3614738"/>
          <p14:tracePt t="28671" x="3944938" y="3598863"/>
          <p14:tracePt t="28679" x="3962400" y="3573463"/>
          <p14:tracePt t="28687" x="3962400" y="3538538"/>
          <p14:tracePt t="28695" x="3962400" y="3522663"/>
          <p14:tracePt t="28704" x="3970338" y="3497263"/>
          <p14:tracePt t="28712" x="3970338" y="3479800"/>
          <p14:tracePt t="28720" x="3987800" y="3454400"/>
          <p14:tracePt t="28729" x="3987800" y="3421063"/>
          <p14:tracePt t="28736" x="3987800" y="3395663"/>
          <p14:tracePt t="28745" x="4005263" y="3378200"/>
          <p14:tracePt t="28752" x="4005263" y="3360738"/>
          <p14:tracePt t="28761" x="4005263" y="3335338"/>
          <p14:tracePt t="28776" x="4005263" y="3319463"/>
          <p14:tracePt t="28795" x="4005263" y="3302000"/>
          <p14:tracePt t="28801" x="4005263" y="3284538"/>
          <p14:tracePt t="28809" x="4021138" y="3284538"/>
          <p14:tracePt t="28817" x="4021138" y="3268663"/>
          <p14:tracePt t="28825" x="4021138" y="3259138"/>
          <p14:tracePt t="28833" x="4030663" y="3225800"/>
          <p14:tracePt t="28842" x="4030663" y="3208338"/>
          <p14:tracePt t="28850" x="4046538" y="3182938"/>
          <p14:tracePt t="28858" x="4064000" y="3149600"/>
          <p14:tracePt t="28866" x="4081463" y="3124200"/>
          <p14:tracePt t="28874" x="4081463" y="3106738"/>
          <p14:tracePt t="28882" x="4081463" y="3081338"/>
          <p14:tracePt t="28890" x="4097338" y="3048000"/>
          <p14:tracePt t="28898" x="4097338" y="3030538"/>
          <p14:tracePt t="28906" x="4106863" y="3005138"/>
          <p14:tracePt t="28915" x="4106863" y="2971800"/>
          <p14:tracePt t="28923" x="4122738" y="2954338"/>
          <p14:tracePt t="28931" x="4122738" y="2928938"/>
          <p14:tracePt t="28939" x="4122738" y="2913063"/>
          <p14:tracePt t="28947" x="4122738" y="2895600"/>
          <p14:tracePt t="28955" x="4122738" y="2887663"/>
          <p14:tracePt t="28963" x="4140200" y="2870200"/>
          <p14:tracePt t="28980" x="4140200" y="2852738"/>
          <p14:tracePt t="28996" x="4140200" y="2836863"/>
          <p14:tracePt t="29020" x="4140200" y="2827338"/>
          <p14:tracePt t="32417" x="4140200" y="2836863"/>
          <p14:tracePt t="32430" x="4140200" y="2852738"/>
          <p14:tracePt t="32431" x="4140200" y="2870200"/>
          <p14:tracePt t="32438" x="4140200" y="2887663"/>
          <p14:tracePt t="32446" x="4140200" y="2895600"/>
          <p14:tracePt t="32455" x="4140200" y="2928938"/>
          <p14:tracePt t="32463" x="4140200" y="2954338"/>
          <p14:tracePt t="32471" x="4140200" y="2971800"/>
          <p14:tracePt t="32480" x="4140200" y="3030538"/>
          <p14:tracePt t="32487" x="4140200" y="3065463"/>
          <p14:tracePt t="32497" x="4140200" y="3106738"/>
          <p14:tracePt t="32503" x="4140200" y="3149600"/>
          <p14:tracePt t="32513" x="4140200" y="3200400"/>
          <p14:tracePt t="32520" x="4140200" y="3243263"/>
          <p14:tracePt t="32529" x="4140200" y="3302000"/>
          <p14:tracePt t="32536" x="4157663" y="3319463"/>
          <p14:tracePt t="32546" x="4157663" y="3395663"/>
          <p14:tracePt t="32552" x="4165600" y="3421063"/>
          <p14:tracePt t="32563" x="4165600" y="3462338"/>
          <p14:tracePt t="32568" x="4165600" y="3522663"/>
          <p14:tracePt t="32579" x="4183063" y="3573463"/>
          <p14:tracePt t="32585" x="4183063" y="3614738"/>
          <p14:tracePt t="32596" x="4198938" y="3657600"/>
          <p14:tracePt t="32601" x="4198938" y="3716338"/>
          <p14:tracePt t="32613" x="4216400" y="3767138"/>
          <p14:tracePt t="32617" x="4216400" y="3776663"/>
          <p14:tracePt t="32630" x="4216400" y="3827463"/>
          <p14:tracePt t="32633" x="4216400" y="3868738"/>
          <p14:tracePt t="32646" x="4216400" y="3911600"/>
          <p14:tracePt t="32650" x="4224338" y="3944938"/>
          <p14:tracePt t="32663" x="4224338" y="3970338"/>
          <p14:tracePt t="32666" x="4224338" y="3987800"/>
          <p14:tracePt t="32680" x="4241800" y="4021138"/>
          <p14:tracePt t="32685" x="4241800" y="4046538"/>
          <p14:tracePt t="32696" x="4241800" y="4064000"/>
          <p14:tracePt t="32700" x="4241800" y="4106863"/>
          <p14:tracePt t="32713" x="4259263" y="4140200"/>
          <p14:tracePt t="32717" x="4259263" y="4165600"/>
          <p14:tracePt t="32729" x="4259263" y="4216400"/>
          <p14:tracePt t="32733" x="4259263" y="4224338"/>
          <p14:tracePt t="32747" x="4275138" y="4275138"/>
          <p14:tracePt t="32747" x="4275138" y="4300538"/>
          <p14:tracePt t="32755" x="4275138" y="4351338"/>
          <p14:tracePt t="32763" x="4284663" y="4376738"/>
          <p14:tracePt t="32772" x="4284663" y="4411663"/>
          <p14:tracePt t="32780" x="4284663" y="4437063"/>
          <p14:tracePt t="32788" x="4300538" y="4452938"/>
          <p14:tracePt t="32796" x="4300538" y="4478338"/>
          <p14:tracePt t="32804" x="4300538" y="4495800"/>
          <p14:tracePt t="32813" x="4318000" y="4529138"/>
          <p14:tracePt t="32820" x="4318000" y="4538663"/>
          <p14:tracePt t="32829" x="4335463" y="4554538"/>
          <p14:tracePt t="32836" x="4335463" y="4589463"/>
          <p14:tracePt t="32846" x="4335463" y="4605338"/>
          <p14:tracePt t="32853" x="4351338" y="4614863"/>
          <p14:tracePt t="32863" x="4351338" y="4648200"/>
          <p14:tracePt t="32869" x="4351338" y="4665663"/>
          <p14:tracePt t="32879" x="4351338" y="4673600"/>
          <p14:tracePt t="32885" x="4360863" y="4691063"/>
          <p14:tracePt t="32901" x="4360863" y="4706938"/>
          <p14:tracePt t="32909" x="4360863" y="4724400"/>
          <p14:tracePt t="32918" x="4376738" y="4732338"/>
          <p14:tracePt t="32926" x="4376738" y="4749800"/>
          <p14:tracePt t="32942" x="4394200" y="4767263"/>
          <p14:tracePt t="32950" x="4394200" y="4783138"/>
          <p14:tracePt t="32958" x="4394200" y="4792663"/>
          <p14:tracePt t="32966" x="4411663" y="4826000"/>
          <p14:tracePt t="32975" x="4419600" y="4843463"/>
          <p14:tracePt t="32983" x="4419600" y="4859338"/>
          <p14:tracePt t="32991" x="4437063" y="4868863"/>
          <p14:tracePt t="32999" x="4437063" y="4902200"/>
          <p14:tracePt t="33007" x="4452938" y="4919663"/>
          <p14:tracePt t="33015" x="4470400" y="4927600"/>
          <p14:tracePt t="33023" x="4470400" y="4945063"/>
          <p14:tracePt t="33031" x="4478338" y="4960938"/>
          <p14:tracePt t="33047" x="4478338" y="4978400"/>
          <p14:tracePt t="33056" x="4495800" y="4978400"/>
          <p14:tracePt t="33072" x="4495800" y="4986338"/>
          <p14:tracePt t="35681" x="4495800" y="5003800"/>
          <p14:tracePt t="35696" x="4495800" y="5021263"/>
          <p14:tracePt t="35713" x="4495800" y="5037138"/>
          <p14:tracePt t="35720" x="4513263" y="5037138"/>
          <p14:tracePt t="35729" x="4513263" y="5046663"/>
          <p14:tracePt t="35736" x="4513263" y="5062538"/>
          <p14:tracePt t="35745" x="4513263" y="5080000"/>
          <p14:tracePt t="35753" x="4513263" y="5097463"/>
          <p14:tracePt t="35761" x="4513263" y="5113338"/>
          <p14:tracePt t="35769" x="4529138" y="5138738"/>
          <p14:tracePt t="35777" x="4529138" y="5156200"/>
          <p14:tracePt t="35785" x="4538663" y="5199063"/>
          <p14:tracePt t="35795" x="4538663" y="5232400"/>
          <p14:tracePt t="35801" x="4538663" y="5257800"/>
          <p14:tracePt t="35809" x="4554538" y="5300663"/>
          <p14:tracePt t="35818" x="4572000" y="5351463"/>
          <p14:tracePt t="35826" x="4589463" y="5410200"/>
          <p14:tracePt t="35834" x="4605338" y="5468938"/>
          <p14:tracePt t="35842" x="4614863" y="5511800"/>
          <p14:tracePt t="35850" x="4630738" y="5588000"/>
          <p14:tracePt t="35858" x="4648200" y="5630863"/>
          <p14:tracePt t="35867" x="4665663" y="5689600"/>
          <p14:tracePt t="35875" x="4673600" y="5740400"/>
          <p14:tracePt t="35883" x="4691063" y="5765800"/>
          <p14:tracePt t="35891" x="4706938" y="5808663"/>
          <p14:tracePt t="35899" x="4724400" y="5859463"/>
          <p14:tracePt t="35907" x="4732338" y="5900738"/>
          <p14:tracePt t="35915" x="4732338" y="5935663"/>
          <p14:tracePt t="35923" x="4749800" y="5961063"/>
          <p14:tracePt t="35931" x="4767263" y="5994400"/>
          <p14:tracePt t="35939" x="4767263" y="6002338"/>
          <p14:tracePt t="35948" x="4783138" y="6019800"/>
          <p14:tracePt t="35956" x="4783138" y="6037263"/>
          <p14:tracePt t="35964" x="4783138" y="6053138"/>
          <p14:tracePt t="35980" x="4783138" y="6062663"/>
          <p14:tracePt t="36012" x="4783138" y="6078538"/>
          <p14:tracePt t="36045" x="4783138" y="6096000"/>
          <p14:tracePt t="36077" x="4792663" y="6113463"/>
          <p14:tracePt t="36469" x="4792663" y="6096000"/>
          <p14:tracePt t="36476" x="4808538" y="6078538"/>
          <p14:tracePt t="36484" x="4826000" y="6062663"/>
          <p14:tracePt t="36492" x="4843463" y="6053138"/>
          <p14:tracePt t="36500" x="4859338" y="6037263"/>
          <p14:tracePt t="36508" x="4868863" y="6019800"/>
          <p14:tracePt t="36516" x="4884738" y="6002338"/>
          <p14:tracePt t="36524" x="4902200" y="5994400"/>
          <p14:tracePt t="36532" x="4919663" y="5976938"/>
          <p14:tracePt t="36540" x="4919663" y="5961063"/>
          <p14:tracePt t="36548" x="4927600" y="5961063"/>
          <p14:tracePt t="36557" x="4927600" y="5943600"/>
          <p14:tracePt t="36565" x="4945063" y="5943600"/>
          <p14:tracePt t="36597" x="4960938" y="5935663"/>
          <p14:tracePt t="36613" x="4960938" y="5918200"/>
          <p14:tracePt t="36622" x="4960938" y="5900738"/>
          <p14:tracePt t="36630" x="4978400" y="5884863"/>
          <p14:tracePt t="36638" x="4986338" y="5875338"/>
          <p14:tracePt t="36655" x="5003800" y="5859463"/>
          <p14:tracePt t="36662" x="5003800" y="5842000"/>
          <p14:tracePt t="36671" x="5021263" y="5824538"/>
          <p14:tracePt t="36695" x="5021263" y="5808663"/>
          <p14:tracePt t="36703" x="5037138" y="5808663"/>
          <p14:tracePt t="42329" x="5046663" y="5765800"/>
          <p14:tracePt t="42343" x="5097463" y="5681663"/>
          <p14:tracePt t="42348" x="5122863" y="5630863"/>
          <p14:tracePt t="42360" x="5156200" y="5588000"/>
          <p14:tracePt t="42364" x="5199063" y="5511800"/>
          <p14:tracePt t="42377" x="5257800" y="5435600"/>
          <p14:tracePt t="42381" x="5453063" y="5173663"/>
          <p14:tracePt t="42394" x="5621338" y="4945063"/>
          <p14:tracePt t="42398" x="5859463" y="4614863"/>
          <p14:tracePt t="42410" x="6291263" y="4021138"/>
          <p14:tracePt t="42413" x="6646863" y="3513138"/>
          <p14:tracePt t="42426" x="7069138" y="2946400"/>
          <p14:tracePt t="42430" x="7526338" y="2362200"/>
          <p14:tracePt t="42443" x="8026400" y="1744663"/>
          <p14:tracePt t="42447" x="8534400" y="1176338"/>
          <p14:tracePt t="42460" x="8770938" y="922338"/>
          <p14:tracePt t="42464" x="9220200" y="414338"/>
        </p14:tracePtLst>
      </p14:laserTraceLst>
    </p:ext>
  </p:extLs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10">
            <a:extLst>
              <a:ext uri="{FF2B5EF4-FFF2-40B4-BE49-F238E27FC236}">
                <a16:creationId xmlns:a16="http://schemas.microsoft.com/office/drawing/2014/main" id="{5EAE0C98-4816-6758-80A8-378B4188B33F}"/>
              </a:ext>
            </a:extLst>
          </p:cNvPr>
          <p:cNvSpPr>
            <a:spLocks noGrp="1"/>
          </p:cNvSpPr>
          <p:nvPr>
            <p:ph type="sldNum" sz="quarter" idx="12"/>
          </p:nvPr>
        </p:nvSpPr>
        <p:spPr/>
        <p:txBody>
          <a:bodyPr/>
          <a:lstStyle/>
          <a:p>
            <a:fld id="{EDFCBFFE-07E8-5C40-9442-7625F4194842}" type="slidenum">
              <a:rPr lang="en-US" smtClean="0"/>
              <a:t>28</a:t>
            </a:fld>
            <a:endParaRPr lang="en-US"/>
          </a:p>
        </p:txBody>
      </p:sp>
      <p:sp>
        <p:nvSpPr>
          <p:cNvPr id="37" name="TextBox 36">
            <a:extLst>
              <a:ext uri="{FF2B5EF4-FFF2-40B4-BE49-F238E27FC236}">
                <a16:creationId xmlns:a16="http://schemas.microsoft.com/office/drawing/2014/main" id="{ADD2F7B8-A224-C47C-C17D-E8DCC4DDD739}"/>
              </a:ext>
            </a:extLst>
          </p:cNvPr>
          <p:cNvSpPr txBox="1"/>
          <p:nvPr/>
        </p:nvSpPr>
        <p:spPr>
          <a:xfrm>
            <a:off x="1524000" y="1561141"/>
            <a:ext cx="8686800" cy="4891663"/>
          </a:xfrm>
          <a:prstGeom prst="rect">
            <a:avLst/>
          </a:prstGeom>
          <a:solidFill>
            <a:schemeClr val="bg2">
              <a:lumMod val="90000"/>
            </a:schemeClr>
          </a:solidFill>
          <a:effectLst>
            <a:outerShdw blurRad="50800" dist="38100" dir="2700000" algn="tl" rotWithShape="0">
              <a:prstClr val="black">
                <a:alpha val="40000"/>
              </a:prstClr>
            </a:outerShdw>
          </a:effectLst>
        </p:spPr>
        <p:txBody>
          <a:bodyPr wrap="square" lIns="253218" tIns="126609" rIns="253218" bIns="126609" rtlCol="0">
            <a:noAutofit/>
          </a:bodyPr>
          <a:lstStyle/>
          <a:p>
            <a:pPr algn="ctr"/>
            <a:endParaRPr lang="en-US" sz="2800" dirty="0"/>
          </a:p>
        </p:txBody>
      </p:sp>
      <p:sp>
        <p:nvSpPr>
          <p:cNvPr id="48" name="Title 1">
            <a:extLst>
              <a:ext uri="{FF2B5EF4-FFF2-40B4-BE49-F238E27FC236}">
                <a16:creationId xmlns:a16="http://schemas.microsoft.com/office/drawing/2014/main" id="{73D37DB0-A79D-8EBE-5D3D-76701EF6BD8A}"/>
              </a:ext>
            </a:extLst>
          </p:cNvPr>
          <p:cNvSpPr txBox="1">
            <a:spLocks/>
          </p:cNvSpPr>
          <p:nvPr/>
        </p:nvSpPr>
        <p:spPr>
          <a:xfrm>
            <a:off x="317499" y="235299"/>
            <a:ext cx="3778585" cy="965172"/>
          </a:xfrm>
          <a:prstGeom prst="rect">
            <a:avLst/>
          </a:prstGeom>
          <a:solidFill>
            <a:schemeClr val="bg2">
              <a:lumMod val="90000"/>
            </a:schemeClr>
          </a:solidFill>
        </p:spPr>
        <p:txBody>
          <a:bodyPr vert="horz" lIns="0" tIns="365760" rIns="91440" bIns="2743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t>Proof Outline</a:t>
            </a:r>
          </a:p>
        </p:txBody>
      </p:sp>
      <p:pic>
        <p:nvPicPr>
          <p:cNvPr id="4" name="Picture 3" descr="Diagram&#10;&#10;Description automatically generated">
            <a:extLst>
              <a:ext uri="{FF2B5EF4-FFF2-40B4-BE49-F238E27FC236}">
                <a16:creationId xmlns:a16="http://schemas.microsoft.com/office/drawing/2014/main" id="{190DD463-01CE-C5E5-07E0-61FF7E994B1C}"/>
              </a:ext>
            </a:extLst>
          </p:cNvPr>
          <p:cNvPicPr>
            <a:picLocks noChangeAspect="1"/>
          </p:cNvPicPr>
          <p:nvPr/>
        </p:nvPicPr>
        <p:blipFill>
          <a:blip r:embed="rId5"/>
          <a:stretch>
            <a:fillRect/>
          </a:stretch>
        </p:blipFill>
        <p:spPr>
          <a:xfrm>
            <a:off x="1663700" y="1685556"/>
            <a:ext cx="8407400" cy="4610100"/>
          </a:xfrm>
          <a:prstGeom prst="rect">
            <a:avLst/>
          </a:prstGeom>
        </p:spPr>
      </p:pic>
      <p:sp>
        <p:nvSpPr>
          <p:cNvPr id="3" name="Rectangle 2">
            <a:extLst>
              <a:ext uri="{FF2B5EF4-FFF2-40B4-BE49-F238E27FC236}">
                <a16:creationId xmlns:a16="http://schemas.microsoft.com/office/drawing/2014/main" id="{7F71C508-5ED9-8FCD-8AC7-71419A1F2DDF}"/>
              </a:ext>
            </a:extLst>
          </p:cNvPr>
          <p:cNvSpPr/>
          <p:nvPr/>
        </p:nvSpPr>
        <p:spPr>
          <a:xfrm>
            <a:off x="5627370" y="2895600"/>
            <a:ext cx="2678430" cy="1173480"/>
          </a:xfrm>
          <a:prstGeom prst="rect">
            <a:avLst/>
          </a:prstGeom>
          <a:noFill/>
          <a:ln w="34925">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Graphic 1" descr="Checkbox Checked with solid fill">
            <a:extLst>
              <a:ext uri="{FF2B5EF4-FFF2-40B4-BE49-F238E27FC236}">
                <a16:creationId xmlns:a16="http://schemas.microsoft.com/office/drawing/2014/main" id="{B8EC637D-89AF-B17A-1631-1E588D7F7AC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958138" y="4629149"/>
            <a:ext cx="667710" cy="667710"/>
          </a:xfrm>
          <a:prstGeom prst="rect">
            <a:avLst/>
          </a:prstGeom>
        </p:spPr>
      </p:pic>
      <p:pic>
        <p:nvPicPr>
          <p:cNvPr id="5" name="Graphic 4" descr="Checkbox Checked with solid fill">
            <a:extLst>
              <a:ext uri="{FF2B5EF4-FFF2-40B4-BE49-F238E27FC236}">
                <a16:creationId xmlns:a16="http://schemas.microsoft.com/office/drawing/2014/main" id="{9804D055-7FD0-721E-1A24-85F22F19202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32730" y="4295294"/>
            <a:ext cx="667710" cy="667710"/>
          </a:xfrm>
          <a:prstGeom prst="rect">
            <a:avLst/>
          </a:prstGeom>
        </p:spPr>
      </p:pic>
      <p:pic>
        <p:nvPicPr>
          <p:cNvPr id="6" name="Graphic 5" descr="Checkbox Checked with solid fill">
            <a:extLst>
              <a:ext uri="{FF2B5EF4-FFF2-40B4-BE49-F238E27FC236}">
                <a16:creationId xmlns:a16="http://schemas.microsoft.com/office/drawing/2014/main" id="{95AE45EC-D2E3-F88E-B7AB-FAD6C3500FB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609916" y="3961439"/>
            <a:ext cx="667710" cy="667710"/>
          </a:xfrm>
          <a:prstGeom prst="rect">
            <a:avLst/>
          </a:prstGeom>
        </p:spPr>
      </p:pic>
      <p:pic>
        <p:nvPicPr>
          <p:cNvPr id="7" name="Graphic 6" descr="Checkbox Checked with solid fill">
            <a:extLst>
              <a:ext uri="{FF2B5EF4-FFF2-40B4-BE49-F238E27FC236}">
                <a16:creationId xmlns:a16="http://schemas.microsoft.com/office/drawing/2014/main" id="{20DDF992-4928-3A2E-1FC0-D987682E0A6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613357" y="4629149"/>
            <a:ext cx="667710" cy="667710"/>
          </a:xfrm>
          <a:prstGeom prst="rect">
            <a:avLst/>
          </a:prstGeom>
        </p:spPr>
      </p:pic>
      <p:pic>
        <p:nvPicPr>
          <p:cNvPr id="8" name="Audio 7">
            <a:hlinkClick r:id="" action="ppaction://media"/>
            <a:extLst>
              <a:ext uri="{FF2B5EF4-FFF2-40B4-BE49-F238E27FC236}">
                <a16:creationId xmlns:a16="http://schemas.microsoft.com/office/drawing/2014/main" id="{6661C966-4976-C1B1-8AA7-0E4F4A945CF7}"/>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917219091"/>
      </p:ext>
    </p:extLst>
  </p:cSld>
  <p:clrMapOvr>
    <a:masterClrMapping/>
  </p:clrMapOvr>
  <mc:AlternateContent xmlns:mc="http://schemas.openxmlformats.org/markup-compatibility/2006" xmlns:p14="http://schemas.microsoft.com/office/powerpoint/2010/main">
    <mc:Choice Requires="p14">
      <p:transition spd="slow" p14:dur="2000" advTm="10017"/>
    </mc:Choice>
    <mc:Fallback xmlns="">
      <p:transition spd="slow" advTm="100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extLst>
    <p:ext uri="{3A86A75C-4F4B-4683-9AE1-C65F6400EC91}">
      <p14:laserTraceLst xmlns:p14="http://schemas.microsoft.com/office/powerpoint/2010/main">
        <p14:tracePtLst>
          <p14:tracePt t="673" x="6604000" y="58738"/>
          <p14:tracePt t="681" x="6570663" y="93663"/>
          <p14:tracePt t="689" x="6545263" y="134938"/>
          <p14:tracePt t="697" x="6510338" y="195263"/>
          <p14:tracePt t="705" x="6484938" y="236538"/>
          <p14:tracePt t="713" x="6451600" y="296863"/>
          <p14:tracePt t="721" x="6426200" y="347663"/>
          <p14:tracePt t="730" x="6392863" y="406400"/>
          <p14:tracePt t="738" x="6367463" y="465138"/>
          <p14:tracePt t="746" x="6332538" y="508000"/>
          <p14:tracePt t="754" x="6307138" y="550863"/>
          <p14:tracePt t="762" x="6291263" y="609600"/>
          <p14:tracePt t="771" x="6256338" y="668338"/>
          <p14:tracePt t="778" x="6230938" y="719138"/>
          <p14:tracePt t="787" x="6215063" y="779463"/>
          <p14:tracePt t="794" x="6197600" y="838200"/>
          <p14:tracePt t="804" x="6172200" y="863600"/>
          <p14:tracePt t="811" x="6154738" y="922338"/>
          <p14:tracePt t="819" x="6138863" y="957263"/>
          <p14:tracePt t="827" x="6129338" y="1033463"/>
          <p14:tracePt t="835" x="6096000" y="1074738"/>
          <p14:tracePt t="843" x="6096000" y="1117600"/>
          <p14:tracePt t="854" x="6078538" y="1168400"/>
          <p14:tracePt t="860" x="6053138" y="1211263"/>
          <p14:tracePt t="868" x="6053138" y="1270000"/>
          <p14:tracePt t="876" x="6037263" y="1312863"/>
          <p14:tracePt t="884" x="6002338" y="1363663"/>
          <p14:tracePt t="892" x="5994400" y="1422400"/>
          <p14:tracePt t="900" x="5994400" y="1481138"/>
          <p14:tracePt t="908" x="5976938" y="1541463"/>
          <p14:tracePt t="916" x="5961063" y="1617663"/>
          <p14:tracePt t="925" x="5943600" y="1658938"/>
          <p14:tracePt t="937" x="5943600" y="1719263"/>
          <p14:tracePt t="941" x="5935663" y="1778000"/>
          <p14:tracePt t="954" x="5918200" y="1836738"/>
          <p14:tracePt t="957" x="5918200" y="1854200"/>
          <p14:tracePt t="970" x="5900738" y="1938338"/>
          <p14:tracePt t="974" x="5900738" y="1998663"/>
          <p14:tracePt t="987" x="5884863" y="2049463"/>
          <p14:tracePt t="991" x="5884863" y="2108200"/>
          <p14:tracePt t="1004" x="5884863" y="2184400"/>
          <p14:tracePt t="1010" x="5875338" y="2243138"/>
          <p14:tracePt t="1021" x="5875338" y="2319338"/>
          <p14:tracePt t="1024" x="5859463" y="2405063"/>
          <p14:tracePt t="1037" x="5859463" y="2463800"/>
          <p14:tracePt t="1041" x="5842000" y="2522538"/>
          <p14:tracePt t="1054" x="5842000" y="2582863"/>
          <p14:tracePt t="1057" x="5842000" y="2633663"/>
          <p14:tracePt t="1071" x="5824538" y="2692400"/>
          <p14:tracePt t="1071" x="5824538" y="2751138"/>
          <p14:tracePt t="1079" x="5824538" y="2794000"/>
          <p14:tracePt t="1088" x="5808663" y="2836863"/>
          <p14:tracePt t="1096" x="5808663" y="2870200"/>
          <p14:tracePt t="1105" x="5799138" y="2913063"/>
          <p14:tracePt t="1112" x="5799138" y="2954338"/>
          <p14:tracePt t="1121" x="5799138" y="2989263"/>
          <p14:tracePt t="1128" x="5799138" y="3014663"/>
          <p14:tracePt t="1137" x="5799138" y="3065463"/>
          <p14:tracePt t="1144" x="5799138" y="3090863"/>
          <p14:tracePt t="1154" x="5799138" y="3106738"/>
          <p14:tracePt t="1160" x="5799138" y="3141663"/>
          <p14:tracePt t="1170" x="5799138" y="3149600"/>
          <p14:tracePt t="1177" x="5799138" y="3167063"/>
          <p14:tracePt t="1187" x="5799138" y="3182938"/>
          <p14:tracePt t="1193" x="5799138" y="3200400"/>
          <p14:tracePt t="1204" x="5799138" y="3208338"/>
          <p14:tracePt t="1209" x="5799138" y="3225800"/>
          <p14:tracePt t="1220" x="5783263" y="3225800"/>
          <p14:tracePt t="1225" x="5783263" y="3243263"/>
          <p14:tracePt t="1237" x="5783263" y="3259138"/>
          <p14:tracePt t="1242" x="5783263" y="3268663"/>
          <p14:tracePt t="1258" x="5783263" y="3284538"/>
          <p14:tracePt t="1290" x="5783263" y="3302000"/>
          <p14:tracePt t="1298" x="5765800" y="3302000"/>
          <p14:tracePt t="9358" x="5765800" y="3284538"/>
          <p14:tracePt t="9369" x="5765800" y="3200400"/>
          <p14:tracePt t="9376" x="5799138" y="3106738"/>
          <p14:tracePt t="9385" x="5842000" y="2989263"/>
          <p14:tracePt t="9391" x="5900738" y="2827338"/>
          <p14:tracePt t="9401" x="5994400" y="2641600"/>
          <p14:tracePt t="9408" x="6096000" y="2446338"/>
          <p14:tracePt t="9415" x="6215063" y="2227263"/>
          <p14:tracePt t="9423" x="6443663" y="1820863"/>
          <p14:tracePt t="9433" x="6900863" y="998538"/>
          <p14:tracePt t="9439" x="7264400" y="508000"/>
          <p14:tracePt t="9447" x="7442200" y="254000"/>
        </p14:tracePtLst>
      </p14:laserTraceLst>
    </p:ext>
  </p:extLs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D6B46271-A045-F497-4137-58CB9BB934A5}"/>
              </a:ext>
            </a:extLst>
          </p:cNvPr>
          <p:cNvSpPr txBox="1"/>
          <p:nvPr/>
        </p:nvSpPr>
        <p:spPr>
          <a:xfrm>
            <a:off x="6340118" y="1969515"/>
            <a:ext cx="5502123" cy="767049"/>
          </a:xfrm>
          <a:prstGeom prst="rect">
            <a:avLst/>
          </a:prstGeom>
          <a:solidFill>
            <a:srgbClr val="00B0F0"/>
          </a:solidFill>
          <a:effectLst>
            <a:outerShdw blurRad="50800" dist="38100" dir="2700000" algn="tl" rotWithShape="0">
              <a:prstClr val="black">
                <a:alpha val="40000"/>
              </a:prstClr>
            </a:outerShdw>
          </a:effectLst>
        </p:spPr>
        <p:txBody>
          <a:bodyPr wrap="square" lIns="253218" tIns="126609" rIns="253218" bIns="126609" rtlCol="0">
            <a:spAutoFit/>
          </a:bodyPr>
          <a:lstStyle/>
          <a:p>
            <a:pPr algn="ctr"/>
            <a:r>
              <a:rPr lang="en-US" sz="3323" dirty="0"/>
              <a:t>Specification</a:t>
            </a:r>
          </a:p>
        </p:txBody>
      </p:sp>
      <p:sp>
        <p:nvSpPr>
          <p:cNvPr id="10" name="TextBox 9">
            <a:extLst>
              <a:ext uri="{FF2B5EF4-FFF2-40B4-BE49-F238E27FC236}">
                <a16:creationId xmlns:a16="http://schemas.microsoft.com/office/drawing/2014/main" id="{F36EBBDC-D53D-CE6E-D059-C7288F31D728}"/>
              </a:ext>
            </a:extLst>
          </p:cNvPr>
          <p:cNvSpPr txBox="1"/>
          <p:nvPr/>
        </p:nvSpPr>
        <p:spPr>
          <a:xfrm>
            <a:off x="6347130" y="5788373"/>
            <a:ext cx="5502123" cy="767049"/>
          </a:xfrm>
          <a:prstGeom prst="rect">
            <a:avLst/>
          </a:prstGeom>
          <a:solidFill>
            <a:srgbClr val="00B0F0"/>
          </a:solidFill>
          <a:effectLst>
            <a:outerShdw blurRad="50800" dist="38100" dir="2700000" algn="tl" rotWithShape="0">
              <a:prstClr val="black">
                <a:alpha val="40000"/>
              </a:prstClr>
            </a:outerShdw>
          </a:effectLst>
        </p:spPr>
        <p:txBody>
          <a:bodyPr wrap="square" lIns="253218" tIns="126609" rIns="253218" bIns="126609" rtlCol="0">
            <a:spAutoFit/>
          </a:bodyPr>
          <a:lstStyle/>
          <a:p>
            <a:pPr algn="ctr"/>
            <a:r>
              <a:rPr lang="en-US" sz="3323" dirty="0"/>
              <a:t>Numerical Program</a:t>
            </a:r>
          </a:p>
        </p:txBody>
      </p:sp>
      <p:cxnSp>
        <p:nvCxnSpPr>
          <p:cNvPr id="12" name="Straight Connector 11">
            <a:extLst>
              <a:ext uri="{FF2B5EF4-FFF2-40B4-BE49-F238E27FC236}">
                <a16:creationId xmlns:a16="http://schemas.microsoft.com/office/drawing/2014/main" id="{B7405BB2-BC7C-F955-C36E-EAA969A04676}"/>
              </a:ext>
            </a:extLst>
          </p:cNvPr>
          <p:cNvCxnSpPr>
            <a:cxnSpLocks/>
            <a:stCxn id="9" idx="2"/>
            <a:endCxn id="10" idx="0"/>
          </p:cNvCxnSpPr>
          <p:nvPr/>
        </p:nvCxnSpPr>
        <p:spPr>
          <a:xfrm>
            <a:off x="9091180" y="2736564"/>
            <a:ext cx="7012" cy="3051809"/>
          </a:xfrm>
          <a:prstGeom prst="line">
            <a:avLst/>
          </a:prstGeom>
          <a:ln w="44450">
            <a:prstDash val="dash"/>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E6F67CD1-70E7-D477-120A-95AF6C71774C}"/>
              </a:ext>
            </a:extLst>
          </p:cNvPr>
          <p:cNvSpPr txBox="1"/>
          <p:nvPr/>
        </p:nvSpPr>
        <p:spPr>
          <a:xfrm>
            <a:off x="6347129" y="3567484"/>
            <a:ext cx="5502124" cy="1323439"/>
          </a:xfrm>
          <a:prstGeom prst="rect">
            <a:avLst/>
          </a:prstGeom>
          <a:solidFill>
            <a:srgbClr val="00B050"/>
          </a:solidFill>
        </p:spPr>
        <p:txBody>
          <a:bodyPr wrap="square" rtlCol="0">
            <a:spAutoFit/>
          </a:bodyPr>
          <a:lstStyle/>
          <a:p>
            <a:pPr marL="457200" indent="-457200">
              <a:buFont typeface="+mj-lt"/>
              <a:buAutoNum type="arabicPeriod"/>
            </a:pPr>
            <a:r>
              <a:rPr lang="en-US" sz="2000" dirty="0"/>
              <a:t>Prove that the program </a:t>
            </a:r>
            <a:r>
              <a:rPr lang="en-US" sz="2000" i="1" dirty="0"/>
              <a:t>correctly</a:t>
            </a:r>
            <a:r>
              <a:rPr lang="en-US" sz="2000" dirty="0"/>
              <a:t> implements the specification.</a:t>
            </a:r>
          </a:p>
          <a:p>
            <a:pPr marL="457200" indent="-457200">
              <a:buFont typeface="+mj-lt"/>
              <a:buAutoNum type="arabicPeriod"/>
            </a:pPr>
            <a:r>
              <a:rPr lang="en-US" sz="2000" dirty="0"/>
              <a:t>Prove that the program </a:t>
            </a:r>
            <a:r>
              <a:rPr lang="en-US" sz="2000" i="1" dirty="0"/>
              <a:t>accurately </a:t>
            </a:r>
            <a:r>
              <a:rPr lang="en-US" sz="2000" dirty="0"/>
              <a:t>implements the specification.</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3F29A6F0-F7C3-ECB0-1063-6C48493E8E5D}"/>
                  </a:ext>
                </a:extLst>
              </p:cNvPr>
              <p:cNvSpPr txBox="1"/>
              <p:nvPr/>
            </p:nvSpPr>
            <p:spPr>
              <a:xfrm>
                <a:off x="445642" y="1735823"/>
                <a:ext cx="4349653" cy="1079911"/>
              </a:xfrm>
              <a:prstGeom prst="rect">
                <a:avLst/>
              </a:prstGeom>
              <a:noFill/>
              <a:ln w="25400">
                <a:solidFill>
                  <a:schemeClr val="tx1">
                    <a:lumMod val="50000"/>
                    <a:lumOff val="50000"/>
                  </a:schemeClr>
                </a:solidFill>
              </a:ln>
            </p:spPr>
            <p:txBody>
              <a:bodyPr wrap="square" lIns="0" tIns="0" rIns="0" bIns="0" rtlCol="0">
                <a:spAutoFit/>
              </a:bodyPr>
              <a:lstStyle/>
              <a:p>
                <a:endParaRPr lang="en-US"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𝑑</m:t>
                          </m:r>
                          <m:r>
                            <a:rPr lang="en-US" b="0" i="1" smtClean="0">
                              <a:latin typeface="Cambria Math" panose="02040503050406030204" pitchFamily="18" charset="0"/>
                            </a:rPr>
                            <m:t>𝑝</m:t>
                          </m:r>
                        </m:num>
                        <m:den>
                          <m:r>
                            <a:rPr lang="en-US" i="1">
                              <a:latin typeface="Cambria Math" panose="02040503050406030204" pitchFamily="18" charset="0"/>
                            </a:rPr>
                            <m:t>𝑑𝑡</m:t>
                          </m:r>
                        </m:den>
                      </m:f>
                      <m:r>
                        <a:rPr lang="en-US" i="1">
                          <a:latin typeface="Cambria Math" panose="02040503050406030204" pitchFamily="18" charset="0"/>
                        </a:rPr>
                        <m:t> =−</m:t>
                      </m:r>
                      <m:sSup>
                        <m:sSupPr>
                          <m:ctrlPr>
                            <a:rPr lang="en-US" i="1" smtClean="0">
                              <a:latin typeface="Cambria Math" panose="02040503050406030204" pitchFamily="18" charset="0"/>
                            </a:rPr>
                          </m:ctrlPr>
                        </m:sSupPr>
                        <m:e>
                          <m:r>
                            <a:rPr lang="en-US" i="1">
                              <a:latin typeface="Cambria Math" panose="02040503050406030204" pitchFamily="18" charset="0"/>
                              <a:ea typeface="Cambria Math" panose="02040503050406030204" pitchFamily="18" charset="0"/>
                            </a:rPr>
                            <m:t>𝜔</m:t>
                          </m:r>
                        </m:e>
                        <m:sup>
                          <m:r>
                            <a:rPr lang="en-US" b="0" i="1" smtClean="0">
                              <a:latin typeface="Cambria Math" panose="02040503050406030204" pitchFamily="18" charset="0"/>
                            </a:rPr>
                            <m:t>2</m:t>
                          </m:r>
                        </m:sup>
                      </m:sSup>
                      <m:r>
                        <a:rPr lang="en-US" i="1" smtClean="0">
                          <a:latin typeface="Cambria Math" panose="02040503050406030204" pitchFamily="18" charset="0"/>
                        </a:rPr>
                        <m:t>𝑞</m:t>
                      </m:r>
                      <m:r>
                        <a:rPr lang="en-US" b="0" i="1" smtClean="0">
                          <a:latin typeface="Cambria Math" panose="02040503050406030204" pitchFamily="18" charset="0"/>
                        </a:rPr>
                        <m:t>                </m:t>
                      </m:r>
                      <m:f>
                        <m:fPr>
                          <m:ctrlPr>
                            <a:rPr lang="en-US" i="1">
                              <a:latin typeface="Cambria Math" panose="02040503050406030204" pitchFamily="18" charset="0"/>
                            </a:rPr>
                          </m:ctrlPr>
                        </m:fPr>
                        <m:num>
                          <m:r>
                            <a:rPr lang="en-US" i="1">
                              <a:latin typeface="Cambria Math" panose="02040503050406030204" pitchFamily="18" charset="0"/>
                            </a:rPr>
                            <m:t>𝑑𝑞</m:t>
                          </m:r>
                        </m:num>
                        <m:den>
                          <m:r>
                            <a:rPr lang="en-US" i="1">
                              <a:latin typeface="Cambria Math" panose="02040503050406030204" pitchFamily="18" charset="0"/>
                            </a:rPr>
                            <m:t>𝑑𝑡</m:t>
                          </m:r>
                        </m:den>
                      </m:f>
                      <m:r>
                        <a:rPr lang="en-US" i="1">
                          <a:latin typeface="Cambria Math" panose="02040503050406030204" pitchFamily="18" charset="0"/>
                        </a:rPr>
                        <m:t>=</m:t>
                      </m:r>
                      <m:r>
                        <a:rPr lang="en-US" i="1">
                          <a:latin typeface="Cambria Math" panose="02040503050406030204" pitchFamily="18" charset="0"/>
                        </a:rPr>
                        <m:t>𝑝</m:t>
                      </m:r>
                    </m:oMath>
                  </m:oMathPara>
                </a14:m>
                <a:endParaRPr lang="en-US" dirty="0"/>
              </a:p>
              <a:p>
                <a:endParaRPr lang="en-US" i="1" dirty="0">
                  <a:latin typeface="Cambria Math" panose="02040503050406030204" pitchFamily="18" charset="0"/>
                </a:endParaRPr>
              </a:p>
            </p:txBody>
          </p:sp>
        </mc:Choice>
        <mc:Fallback xmlns="">
          <p:sp>
            <p:nvSpPr>
              <p:cNvPr id="13" name="TextBox 12">
                <a:extLst>
                  <a:ext uri="{FF2B5EF4-FFF2-40B4-BE49-F238E27FC236}">
                    <a16:creationId xmlns:a16="http://schemas.microsoft.com/office/drawing/2014/main" id="{3F29A6F0-F7C3-ECB0-1063-6C48493E8E5D}"/>
                  </a:ext>
                </a:extLst>
              </p:cNvPr>
              <p:cNvSpPr txBox="1">
                <a:spLocks noRot="1" noChangeAspect="1" noMove="1" noResize="1" noEditPoints="1" noAdjustHandles="1" noChangeArrowheads="1" noChangeShapeType="1" noTextEdit="1"/>
              </p:cNvSpPr>
              <p:nvPr/>
            </p:nvSpPr>
            <p:spPr>
              <a:xfrm>
                <a:off x="445642" y="1735823"/>
                <a:ext cx="4349653" cy="1079911"/>
              </a:xfrm>
              <a:prstGeom prst="rect">
                <a:avLst/>
              </a:prstGeom>
              <a:blipFill>
                <a:blip r:embed="rId5"/>
                <a:stretch>
                  <a:fillRect/>
                </a:stretch>
              </a:blipFill>
              <a:ln w="25400">
                <a:solidFill>
                  <a:schemeClr val="tx1">
                    <a:lumMod val="50000"/>
                    <a:lumOff val="50000"/>
                  </a:schemeClr>
                </a:solidFill>
              </a:ln>
            </p:spPr>
            <p:txBody>
              <a:bodyPr/>
              <a:lstStyle/>
              <a:p>
                <a:r>
                  <a:rPr lang="en-US">
                    <a:noFill/>
                  </a:rPr>
                  <a:t> </a:t>
                </a:r>
              </a:p>
            </p:txBody>
          </p:sp>
        </mc:Fallback>
      </mc:AlternateContent>
      <p:pic>
        <p:nvPicPr>
          <p:cNvPr id="18" name="Picture 17" descr="Text, letter&#10;&#10;Description automatically generated">
            <a:extLst>
              <a:ext uri="{FF2B5EF4-FFF2-40B4-BE49-F238E27FC236}">
                <a16:creationId xmlns:a16="http://schemas.microsoft.com/office/drawing/2014/main" id="{53428B9D-8E31-880A-B738-0297547C3E7B}"/>
              </a:ext>
            </a:extLst>
          </p:cNvPr>
          <p:cNvPicPr>
            <a:picLocks noChangeAspect="1"/>
          </p:cNvPicPr>
          <p:nvPr/>
        </p:nvPicPr>
        <p:blipFill rotWithShape="1">
          <a:blip r:embed="rId6"/>
          <a:srcRect l="3455" t="5170" r="27993" b="19852"/>
          <a:stretch/>
        </p:blipFill>
        <p:spPr>
          <a:xfrm>
            <a:off x="794564" y="4685848"/>
            <a:ext cx="3651810" cy="2028825"/>
          </a:xfrm>
          <a:prstGeom prst="rect">
            <a:avLst/>
          </a:prstGeom>
        </p:spPr>
      </p:pic>
      <p:sp>
        <p:nvSpPr>
          <p:cNvPr id="21" name="Slide Number Placeholder 20">
            <a:extLst>
              <a:ext uri="{FF2B5EF4-FFF2-40B4-BE49-F238E27FC236}">
                <a16:creationId xmlns:a16="http://schemas.microsoft.com/office/drawing/2014/main" id="{437F202A-60A1-637A-7516-19A8821401F4}"/>
              </a:ext>
            </a:extLst>
          </p:cNvPr>
          <p:cNvSpPr>
            <a:spLocks noGrp="1"/>
          </p:cNvSpPr>
          <p:nvPr>
            <p:ph type="sldNum" sz="quarter" idx="12"/>
          </p:nvPr>
        </p:nvSpPr>
        <p:spPr/>
        <p:txBody>
          <a:bodyPr/>
          <a:lstStyle/>
          <a:p>
            <a:fld id="{EDFCBFFE-07E8-5C40-9442-7625F4194842}" type="slidenum">
              <a:rPr lang="en-US" smtClean="0"/>
              <a:t>2</a:t>
            </a:fld>
            <a:endParaRPr lang="en-US" dirty="0"/>
          </a:p>
        </p:txBody>
      </p:sp>
      <p:pic>
        <p:nvPicPr>
          <p:cNvPr id="3" name="Picture 2" descr="A picture containing diagram&#10;&#10;Description automatically generated">
            <a:extLst>
              <a:ext uri="{FF2B5EF4-FFF2-40B4-BE49-F238E27FC236}">
                <a16:creationId xmlns:a16="http://schemas.microsoft.com/office/drawing/2014/main" id="{60DE4626-881F-9879-2810-72A8AC9416A3}"/>
              </a:ext>
            </a:extLst>
          </p:cNvPr>
          <p:cNvPicPr>
            <a:picLocks noChangeAspect="1"/>
          </p:cNvPicPr>
          <p:nvPr/>
        </p:nvPicPr>
        <p:blipFill rotWithShape="1">
          <a:blip r:embed="rId7"/>
          <a:srcRect l="7037" r="10688"/>
          <a:stretch/>
        </p:blipFill>
        <p:spPr>
          <a:xfrm>
            <a:off x="955993" y="2967921"/>
            <a:ext cx="3328949" cy="1518736"/>
          </a:xfrm>
          <a:prstGeom prst="rect">
            <a:avLst/>
          </a:prstGeom>
          <a:ln w="25400">
            <a:solidFill>
              <a:schemeClr val="tx1">
                <a:lumMod val="50000"/>
                <a:lumOff val="50000"/>
              </a:schemeClr>
            </a:solidFill>
            <a:prstDash val="solid"/>
          </a:ln>
        </p:spPr>
      </p:pic>
      <p:sp>
        <p:nvSpPr>
          <p:cNvPr id="5" name="Title 4">
            <a:extLst>
              <a:ext uri="{FF2B5EF4-FFF2-40B4-BE49-F238E27FC236}">
                <a16:creationId xmlns:a16="http://schemas.microsoft.com/office/drawing/2014/main" id="{38716C93-3E4A-592D-DBA9-ABE218FEB647}"/>
              </a:ext>
            </a:extLst>
          </p:cNvPr>
          <p:cNvSpPr>
            <a:spLocks noGrp="1"/>
          </p:cNvSpPr>
          <p:nvPr>
            <p:ph type="title"/>
          </p:nvPr>
        </p:nvSpPr>
        <p:spPr/>
        <p:txBody>
          <a:bodyPr/>
          <a:lstStyle/>
          <a:p>
            <a:endParaRPr lang="en-US" dirty="0"/>
          </a:p>
        </p:txBody>
      </p:sp>
      <p:sp>
        <p:nvSpPr>
          <p:cNvPr id="6" name="Title 1">
            <a:extLst>
              <a:ext uri="{FF2B5EF4-FFF2-40B4-BE49-F238E27FC236}">
                <a16:creationId xmlns:a16="http://schemas.microsoft.com/office/drawing/2014/main" id="{8CA29C9C-A921-2DDF-0444-7F114AB55D15}"/>
              </a:ext>
            </a:extLst>
          </p:cNvPr>
          <p:cNvSpPr txBox="1">
            <a:spLocks/>
          </p:cNvSpPr>
          <p:nvPr/>
        </p:nvSpPr>
        <p:spPr>
          <a:xfrm>
            <a:off x="198119" y="258073"/>
            <a:ext cx="9745981" cy="944393"/>
          </a:xfrm>
          <a:prstGeom prst="rect">
            <a:avLst/>
          </a:prstGeom>
          <a:solidFill>
            <a:schemeClr val="bg2">
              <a:lumMod val="9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a:t>Verification task: prove ODE solver is accurate and correct. </a:t>
            </a:r>
            <a:endParaRPr lang="en-US" sz="3200" dirty="0"/>
          </a:p>
        </p:txBody>
      </p:sp>
      <p:sp>
        <p:nvSpPr>
          <p:cNvPr id="7" name="Right Arrow 6">
            <a:extLst>
              <a:ext uri="{FF2B5EF4-FFF2-40B4-BE49-F238E27FC236}">
                <a16:creationId xmlns:a16="http://schemas.microsoft.com/office/drawing/2014/main" id="{7F0D3CEC-B429-12F8-FEBF-4E207748411A}"/>
              </a:ext>
            </a:extLst>
          </p:cNvPr>
          <p:cNvSpPr/>
          <p:nvPr/>
        </p:nvSpPr>
        <p:spPr>
          <a:xfrm>
            <a:off x="5071109" y="2110723"/>
            <a:ext cx="978408" cy="484632"/>
          </a:xfrm>
          <a:prstGeom prst="rightArrow">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ight Arrow 7">
            <a:extLst>
              <a:ext uri="{FF2B5EF4-FFF2-40B4-BE49-F238E27FC236}">
                <a16:creationId xmlns:a16="http://schemas.microsoft.com/office/drawing/2014/main" id="{3C24BD1A-2C36-AEF1-0BC2-63B6F722D249}"/>
              </a:ext>
            </a:extLst>
          </p:cNvPr>
          <p:cNvSpPr/>
          <p:nvPr/>
        </p:nvSpPr>
        <p:spPr>
          <a:xfrm>
            <a:off x="5071109" y="5788373"/>
            <a:ext cx="978408" cy="484632"/>
          </a:xfrm>
          <a:prstGeom prst="rightArrow">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7" name="Audio 16">
            <a:hlinkClick r:id="" action="ppaction://media"/>
            <a:extLst>
              <a:ext uri="{FF2B5EF4-FFF2-40B4-BE49-F238E27FC236}">
                <a16:creationId xmlns:a16="http://schemas.microsoft.com/office/drawing/2014/main" id="{424950EA-9999-943B-55C8-B5865B7BEB36}"/>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932617255"/>
      </p:ext>
    </p:extLst>
  </p:cSld>
  <p:clrMapOvr>
    <a:masterClrMapping/>
  </p:clrMapOvr>
  <mc:AlternateContent xmlns:mc="http://schemas.openxmlformats.org/markup-compatibility/2006" xmlns:p14="http://schemas.microsoft.com/office/powerpoint/2010/main">
    <mc:Choice Requires="p14">
      <p:transition spd="slow" p14:dur="2000" advTm="11978"/>
    </mc:Choice>
    <mc:Fallback xmlns="">
      <p:transition spd="slow" advTm="1197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7"/>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10">
            <a:extLst>
              <a:ext uri="{FF2B5EF4-FFF2-40B4-BE49-F238E27FC236}">
                <a16:creationId xmlns:a16="http://schemas.microsoft.com/office/drawing/2014/main" id="{5EAE0C98-4816-6758-80A8-378B4188B33F}"/>
              </a:ext>
            </a:extLst>
          </p:cNvPr>
          <p:cNvSpPr>
            <a:spLocks noGrp="1"/>
          </p:cNvSpPr>
          <p:nvPr>
            <p:ph type="sldNum" sz="quarter" idx="12"/>
          </p:nvPr>
        </p:nvSpPr>
        <p:spPr/>
        <p:txBody>
          <a:bodyPr/>
          <a:lstStyle/>
          <a:p>
            <a:fld id="{EDFCBFFE-07E8-5C40-9442-7625F4194842}" type="slidenum">
              <a:rPr lang="en-US" smtClean="0"/>
              <a:t>29</a:t>
            </a:fld>
            <a:endParaRPr lang="en-US"/>
          </a:p>
        </p:txBody>
      </p:sp>
      <p:grpSp>
        <p:nvGrpSpPr>
          <p:cNvPr id="8" name="Group 7">
            <a:extLst>
              <a:ext uri="{FF2B5EF4-FFF2-40B4-BE49-F238E27FC236}">
                <a16:creationId xmlns:a16="http://schemas.microsoft.com/office/drawing/2014/main" id="{492075EF-8883-995C-F576-0ABA814BE93F}"/>
              </a:ext>
            </a:extLst>
          </p:cNvPr>
          <p:cNvGrpSpPr/>
          <p:nvPr/>
        </p:nvGrpSpPr>
        <p:grpSpPr>
          <a:xfrm>
            <a:off x="6683041" y="1341547"/>
            <a:ext cx="4953000" cy="2177318"/>
            <a:chOff x="5867400" y="1597062"/>
            <a:chExt cx="4953000" cy="2177318"/>
          </a:xfrm>
        </p:grpSpPr>
        <p:sp>
          <p:nvSpPr>
            <p:cNvPr id="6" name="TextBox 5">
              <a:extLst>
                <a:ext uri="{FF2B5EF4-FFF2-40B4-BE49-F238E27FC236}">
                  <a16:creationId xmlns:a16="http://schemas.microsoft.com/office/drawing/2014/main" id="{84A73A24-424F-7F9E-9E84-E35F6C94BDE0}"/>
                </a:ext>
              </a:extLst>
            </p:cNvPr>
            <p:cNvSpPr txBox="1"/>
            <p:nvPr/>
          </p:nvSpPr>
          <p:spPr>
            <a:xfrm>
              <a:off x="5867400" y="1597062"/>
              <a:ext cx="4953000" cy="2177318"/>
            </a:xfrm>
            <a:prstGeom prst="rect">
              <a:avLst/>
            </a:prstGeom>
            <a:solidFill>
              <a:srgbClr val="00B0F0"/>
            </a:solidFill>
            <a:effectLst>
              <a:outerShdw blurRad="50800" dist="38100" dir="2700000" algn="tl" rotWithShape="0">
                <a:prstClr val="black">
                  <a:alpha val="40000"/>
                </a:prstClr>
              </a:outerShdw>
            </a:effectLst>
          </p:spPr>
          <p:txBody>
            <a:bodyPr wrap="square" lIns="253218" tIns="126609" rIns="253218" bIns="126609" rtlCol="0">
              <a:noAutofit/>
            </a:bodyPr>
            <a:lstStyle/>
            <a:p>
              <a:pPr algn="ctr"/>
              <a:r>
                <a:rPr lang="en-US" sz="3200" dirty="0">
                  <a:latin typeface="+mj-lt"/>
                </a:rPr>
                <a:t>Real Functional Model</a:t>
              </a:r>
            </a:p>
          </p:txBody>
        </p:sp>
        <p:pic>
          <p:nvPicPr>
            <p:cNvPr id="10" name="Picture 9" descr="Text, letter&#10;&#10;Description automatically generated">
              <a:extLst>
                <a:ext uri="{FF2B5EF4-FFF2-40B4-BE49-F238E27FC236}">
                  <a16:creationId xmlns:a16="http://schemas.microsoft.com/office/drawing/2014/main" id="{36B4B18F-70D5-DC24-9A72-E8B8FE4BF58A}"/>
                </a:ext>
              </a:extLst>
            </p:cNvPr>
            <p:cNvPicPr>
              <a:picLocks noChangeAspect="1"/>
            </p:cNvPicPr>
            <p:nvPr/>
          </p:nvPicPr>
          <p:blipFill rotWithShape="1">
            <a:blip r:embed="rId5"/>
            <a:srcRect l="2705" r="6749" b="56528"/>
            <a:stretch/>
          </p:blipFill>
          <p:spPr>
            <a:xfrm>
              <a:off x="5988819" y="2304882"/>
              <a:ext cx="4724901" cy="1265109"/>
            </a:xfrm>
            <a:prstGeom prst="rect">
              <a:avLst/>
            </a:prstGeom>
          </p:spPr>
        </p:pic>
      </p:grpSp>
      <p:sp>
        <p:nvSpPr>
          <p:cNvPr id="9" name="TextBox 8">
            <a:extLst>
              <a:ext uri="{FF2B5EF4-FFF2-40B4-BE49-F238E27FC236}">
                <a16:creationId xmlns:a16="http://schemas.microsoft.com/office/drawing/2014/main" id="{0788FD64-EB7F-85D5-5488-C1546B358DD3}"/>
              </a:ext>
            </a:extLst>
          </p:cNvPr>
          <p:cNvSpPr txBox="1"/>
          <p:nvPr/>
        </p:nvSpPr>
        <p:spPr>
          <a:xfrm>
            <a:off x="198119" y="350457"/>
            <a:ext cx="4241739" cy="646331"/>
          </a:xfrm>
          <a:prstGeom prst="rect">
            <a:avLst/>
          </a:prstGeom>
          <a:solidFill>
            <a:srgbClr val="00B050"/>
          </a:solidFill>
        </p:spPr>
        <p:txBody>
          <a:bodyPr wrap="none" rtlCol="0">
            <a:spAutoFit/>
          </a:bodyPr>
          <a:lstStyle/>
          <a:p>
            <a:r>
              <a:rPr lang="en-US" sz="3600" dirty="0">
                <a:latin typeface="+mj-lt"/>
              </a:rPr>
              <a:t>Local round-off error </a:t>
            </a:r>
          </a:p>
        </p:txBody>
      </p:sp>
      <p:sp>
        <p:nvSpPr>
          <p:cNvPr id="7" name="TextBox 6">
            <a:extLst>
              <a:ext uri="{FF2B5EF4-FFF2-40B4-BE49-F238E27FC236}">
                <a16:creationId xmlns:a16="http://schemas.microsoft.com/office/drawing/2014/main" id="{F790C599-D64E-3370-CEE2-E9998E45063A}"/>
              </a:ext>
            </a:extLst>
          </p:cNvPr>
          <p:cNvSpPr txBox="1"/>
          <p:nvPr/>
        </p:nvSpPr>
        <p:spPr>
          <a:xfrm>
            <a:off x="106228" y="1338912"/>
            <a:ext cx="6477502" cy="2177318"/>
          </a:xfrm>
          <a:prstGeom prst="rect">
            <a:avLst/>
          </a:prstGeom>
          <a:solidFill>
            <a:srgbClr val="00B0F0"/>
          </a:solidFill>
          <a:effectLst>
            <a:outerShdw blurRad="50800" dist="38100" dir="2700000" algn="tl" rotWithShape="0">
              <a:prstClr val="black">
                <a:alpha val="40000"/>
              </a:prstClr>
            </a:outerShdw>
          </a:effectLst>
        </p:spPr>
        <p:txBody>
          <a:bodyPr wrap="square" lIns="253218" tIns="126609" rIns="253218" bIns="126609" rtlCol="0">
            <a:noAutofit/>
          </a:bodyPr>
          <a:lstStyle/>
          <a:p>
            <a:pPr algn="ctr"/>
            <a:r>
              <a:rPr lang="en-US" sz="3200" dirty="0">
                <a:latin typeface="+mj-lt"/>
              </a:rPr>
              <a:t>Floating-point Functional Model</a:t>
            </a:r>
          </a:p>
        </p:txBody>
      </p:sp>
      <p:pic>
        <p:nvPicPr>
          <p:cNvPr id="2" name="Picture 1" descr="Text, letter&#10;&#10;Description automatically generated">
            <a:extLst>
              <a:ext uri="{FF2B5EF4-FFF2-40B4-BE49-F238E27FC236}">
                <a16:creationId xmlns:a16="http://schemas.microsoft.com/office/drawing/2014/main" id="{AE73528C-1553-18A1-257F-744064C1FF82}"/>
              </a:ext>
            </a:extLst>
          </p:cNvPr>
          <p:cNvPicPr>
            <a:picLocks noChangeAspect="1"/>
          </p:cNvPicPr>
          <p:nvPr/>
        </p:nvPicPr>
        <p:blipFill>
          <a:blip r:embed="rId6"/>
          <a:stretch>
            <a:fillRect/>
          </a:stretch>
        </p:blipFill>
        <p:spPr>
          <a:xfrm>
            <a:off x="205539" y="1946569"/>
            <a:ext cx="6278880" cy="1416576"/>
          </a:xfrm>
          <a:prstGeom prst="rect">
            <a:avLst/>
          </a:prstGeom>
        </p:spPr>
      </p:pic>
      <p:pic>
        <p:nvPicPr>
          <p:cNvPr id="16" name="Picture 15" descr="Text, letter&#10;&#10;Description automatically generated">
            <a:extLst>
              <a:ext uri="{FF2B5EF4-FFF2-40B4-BE49-F238E27FC236}">
                <a16:creationId xmlns:a16="http://schemas.microsoft.com/office/drawing/2014/main" id="{E5C5D033-0D43-9BB7-C20C-2AF5945743CA}"/>
              </a:ext>
            </a:extLst>
          </p:cNvPr>
          <p:cNvPicPr>
            <a:picLocks noChangeAspect="1"/>
          </p:cNvPicPr>
          <p:nvPr/>
        </p:nvPicPr>
        <p:blipFill>
          <a:blip r:embed="rId7"/>
          <a:stretch>
            <a:fillRect/>
          </a:stretch>
        </p:blipFill>
        <p:spPr>
          <a:xfrm>
            <a:off x="106228" y="4250979"/>
            <a:ext cx="11666923" cy="1603236"/>
          </a:xfrm>
          <a:prstGeom prst="rect">
            <a:avLst/>
          </a:prstGeom>
        </p:spPr>
      </p:pic>
      <p:sp>
        <p:nvSpPr>
          <p:cNvPr id="18" name="TextBox 17">
            <a:extLst>
              <a:ext uri="{FF2B5EF4-FFF2-40B4-BE49-F238E27FC236}">
                <a16:creationId xmlns:a16="http://schemas.microsoft.com/office/drawing/2014/main" id="{8FA91347-941D-27ED-BAEE-9CD66D92FF82}"/>
              </a:ext>
            </a:extLst>
          </p:cNvPr>
          <p:cNvSpPr txBox="1"/>
          <p:nvPr/>
        </p:nvSpPr>
        <p:spPr>
          <a:xfrm>
            <a:off x="4680841" y="257746"/>
            <a:ext cx="6848520" cy="646331"/>
          </a:xfrm>
          <a:prstGeom prst="rect">
            <a:avLst/>
          </a:prstGeom>
          <a:noFill/>
        </p:spPr>
        <p:txBody>
          <a:bodyPr wrap="square">
            <a:spAutoFit/>
          </a:bodyPr>
          <a:lstStyle/>
          <a:p>
            <a:r>
              <a:rPr lang="en-US" sz="1800" b="1" dirty="0">
                <a:latin typeface="+mj-lt"/>
              </a:rPr>
              <a:t>Round-off error</a:t>
            </a:r>
            <a:r>
              <a:rPr lang="en-US" sz="1800" dirty="0">
                <a:latin typeface="+mj-lt"/>
              </a:rPr>
              <a:t>: the difference between the result produced using exact arithmetic and the result produced using floating-point arithmetic.</a:t>
            </a:r>
          </a:p>
        </p:txBody>
      </p:sp>
      <p:pic>
        <p:nvPicPr>
          <p:cNvPr id="22" name="Audio 21">
            <a:hlinkClick r:id="" action="ppaction://media"/>
            <a:extLst>
              <a:ext uri="{FF2B5EF4-FFF2-40B4-BE49-F238E27FC236}">
                <a16:creationId xmlns:a16="http://schemas.microsoft.com/office/drawing/2014/main" id="{8FDAF2EF-2713-D23D-3028-95CC7045F589}"/>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4126640151"/>
      </p:ext>
    </p:extLst>
  </p:cSld>
  <p:clrMapOvr>
    <a:masterClrMapping/>
  </p:clrMapOvr>
  <mc:AlternateContent xmlns:mc="http://schemas.openxmlformats.org/markup-compatibility/2006" xmlns:p14="http://schemas.microsoft.com/office/powerpoint/2010/main">
    <mc:Choice Requires="p14">
      <p:transition spd="slow" p14:dur="2000" advTm="38518"/>
    </mc:Choice>
    <mc:Fallback xmlns="">
      <p:transition spd="slow" advTm="3851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2"/>
                </p:tgtEl>
              </p:cMediaNode>
            </p:audio>
          </p:childTnLst>
        </p:cTn>
      </p:par>
    </p:tnLst>
  </p:timing>
  <p:extLst>
    <p:ext uri="{3A86A75C-4F4B-4683-9AE1-C65F6400EC91}">
      <p14:laserTraceLst xmlns:p14="http://schemas.microsoft.com/office/powerpoint/2010/main">
        <p14:tracePtLst>
          <p14:tracePt t="350" x="4724400" y="5961063"/>
          <p14:tracePt t="358" x="4724400" y="5976938"/>
          <p14:tracePt t="366" x="4706938" y="5994400"/>
          <p14:tracePt t="374" x="4691063" y="6002338"/>
          <p14:tracePt t="383" x="4673600" y="6037263"/>
          <p14:tracePt t="390" x="4665663" y="6053138"/>
          <p14:tracePt t="398" x="4630738" y="6078538"/>
          <p14:tracePt t="407" x="4605338" y="6096000"/>
          <p14:tracePt t="415" x="4572000" y="6129338"/>
          <p14:tracePt t="423" x="4538663" y="6154738"/>
          <p14:tracePt t="431" x="4495800" y="6172200"/>
          <p14:tracePt t="439" x="4452938" y="6197600"/>
          <p14:tracePt t="447" x="4394200" y="6248400"/>
          <p14:tracePt t="455" x="4241800" y="6307138"/>
          <p14:tracePt t="464" x="4140200" y="6350000"/>
          <p14:tracePt t="472" x="4005263" y="6392863"/>
          <p14:tracePt t="480" x="3810000" y="6469063"/>
          <p14:tracePt t="488" x="3632200" y="6527800"/>
          <p14:tracePt t="496" x="3395663" y="6604000"/>
          <p14:tracePt t="504" x="2989263" y="6723063"/>
          <p14:tracePt t="512" x="2852738" y="6756400"/>
          <p14:tracePt t="521" x="2573338" y="6799263"/>
          <p14:tracePt t="578" x="601663" y="6840538"/>
          <p14:tracePt t="586" x="406400" y="6781800"/>
          <p14:tracePt t="594" x="220663" y="6697663"/>
          <p14:tracePt t="602" x="42863" y="6586538"/>
          <p14:tracePt t="765" x="17463" y="5214938"/>
          <p14:tracePt t="772" x="93663" y="5173663"/>
          <p14:tracePt t="781" x="160338" y="5138738"/>
          <p14:tracePt t="788" x="236538" y="5113338"/>
          <p14:tracePt t="796" x="330200" y="5097463"/>
          <p14:tracePt t="805" x="414338" y="5080000"/>
          <p14:tracePt t="813" x="508000" y="5046663"/>
          <p14:tracePt t="821" x="668338" y="5021263"/>
          <p14:tracePt t="829" x="795338" y="4986338"/>
          <p14:tracePt t="837" x="914400" y="4960938"/>
          <p14:tracePt t="845" x="1033463" y="4919663"/>
          <p14:tracePt t="854" x="1092200" y="4884738"/>
          <p14:tracePt t="862" x="1193800" y="4859338"/>
          <p14:tracePt t="871" x="1236663" y="4843463"/>
          <p14:tracePt t="878" x="1303338" y="4826000"/>
          <p14:tracePt t="887" x="1346200" y="4808538"/>
          <p14:tracePt t="894" x="1389063" y="4792663"/>
          <p14:tracePt t="904" x="1422400" y="4792663"/>
          <p14:tracePt t="910" x="1430338" y="4783138"/>
          <p14:tracePt t="918" x="1447800" y="4783138"/>
          <p14:tracePt t="938" x="1465263" y="4783138"/>
          <p14:tracePt t="975" x="1465263" y="4767263"/>
          <p14:tracePt t="991" x="1465263" y="4749800"/>
          <p14:tracePt t="1008" x="1465263" y="4732338"/>
          <p14:tracePt t="1040" x="1465263" y="4724400"/>
          <p14:tracePt t="1065" x="1465263" y="4706938"/>
          <p14:tracePt t="1073" x="1465263" y="4691063"/>
          <p14:tracePt t="1097" x="1465263" y="4673600"/>
          <p14:tracePt t="1146" x="1465263" y="4665663"/>
          <p14:tracePt t="1210" x="1465263" y="4648200"/>
          <p14:tracePt t="5602" x="1447800" y="4648200"/>
          <p14:tracePt t="5633" x="1430338" y="4648200"/>
          <p14:tracePt t="5650" x="1422400" y="4648200"/>
          <p14:tracePt t="5674" x="1404938" y="4648200"/>
          <p14:tracePt t="5698" x="1389063" y="4648200"/>
          <p14:tracePt t="5714" x="1371600" y="4648200"/>
          <p14:tracePt t="5730" x="1363663" y="4630738"/>
          <p14:tracePt t="5739" x="1346200" y="4630738"/>
          <p14:tracePt t="5747" x="1328738" y="4630738"/>
          <p14:tracePt t="5755" x="1312863" y="4630738"/>
          <p14:tracePt t="5763" x="1303338" y="4630738"/>
          <p14:tracePt t="5772" x="1270000" y="4614863"/>
          <p14:tracePt t="5788" x="1236663" y="4614863"/>
          <p14:tracePt t="5795" x="1227138" y="4614863"/>
          <p14:tracePt t="5805" x="1176338" y="4614863"/>
          <p14:tracePt t="5812" x="1168400" y="4605338"/>
          <p14:tracePt t="5821" x="1135063" y="4605338"/>
          <p14:tracePt t="5828" x="1092200" y="4605338"/>
          <p14:tracePt t="5836" x="1058863" y="4605338"/>
          <p14:tracePt t="5845" x="1033463" y="4605338"/>
          <p14:tracePt t="5853" x="998538" y="4605338"/>
          <p14:tracePt t="5861" x="973138" y="4605338"/>
          <p14:tracePt t="5869" x="939800" y="4605338"/>
          <p14:tracePt t="5877" x="914400" y="4589463"/>
          <p14:tracePt t="5885" x="896938" y="4589463"/>
          <p14:tracePt t="5893" x="863600" y="4589463"/>
          <p14:tracePt t="5901" x="838200" y="4589463"/>
          <p14:tracePt t="5909" x="820738" y="4589463"/>
          <p14:tracePt t="5917" x="804863" y="4589463"/>
          <p14:tracePt t="5926" x="779463" y="4589463"/>
          <p14:tracePt t="5934" x="744538" y="4589463"/>
          <p14:tracePt t="5942" x="728663" y="4589463"/>
          <p14:tracePt t="5971" x="685800" y="4589463"/>
          <p14:tracePt t="5974" x="668338" y="4589463"/>
          <p14:tracePt t="5991" x="660400" y="4589463"/>
          <p14:tracePt t="6007" x="642938" y="4589463"/>
          <p14:tracePt t="6021" x="627063" y="4589463"/>
          <p14:tracePt t="6025" x="609600" y="4589463"/>
          <p14:tracePt t="6038" x="601663" y="4589463"/>
          <p14:tracePt t="6042" x="584200" y="4589463"/>
          <p14:tracePt t="6055" x="566738" y="4589463"/>
          <p14:tracePt t="6059" x="550863" y="4605338"/>
          <p14:tracePt t="6072" x="541338" y="4605338"/>
          <p14:tracePt t="6072" x="525463" y="4605338"/>
          <p14:tracePt t="6089" x="508000" y="4605338"/>
          <p14:tracePt t="6096" x="490538" y="4614863"/>
          <p14:tracePt t="6106" x="474663" y="4614863"/>
          <p14:tracePt t="6112" x="465138" y="4614863"/>
          <p14:tracePt t="6122" x="465138" y="4630738"/>
          <p14:tracePt t="6131" x="449263" y="4630738"/>
          <p14:tracePt t="6139" x="431800" y="4630738"/>
          <p14:tracePt t="6145" x="414338" y="4648200"/>
          <p14:tracePt t="6161" x="406400" y="4648200"/>
          <p14:tracePt t="6169" x="388938" y="4648200"/>
          <p14:tracePt t="6178" x="373063" y="4665663"/>
          <p14:tracePt t="6186" x="355600" y="4665663"/>
          <p14:tracePt t="6194" x="355600" y="4673600"/>
          <p14:tracePt t="6202" x="347663" y="4673600"/>
          <p14:tracePt t="6210" x="330200" y="4691063"/>
          <p14:tracePt t="6226" x="312738" y="4691063"/>
          <p14:tracePt t="6235" x="312738" y="4706938"/>
          <p14:tracePt t="6242" x="296863" y="4706938"/>
          <p14:tracePt t="6251" x="296863" y="4724400"/>
          <p14:tracePt t="6259" x="287338" y="4724400"/>
          <p14:tracePt t="6267" x="271463" y="4732338"/>
          <p14:tracePt t="6283" x="271463" y="4749800"/>
          <p14:tracePt t="6291" x="254000" y="4749800"/>
          <p14:tracePt t="6307" x="236538" y="4749800"/>
          <p14:tracePt t="6315" x="236538" y="4767263"/>
          <p14:tracePt t="6340" x="236538" y="4783138"/>
          <p14:tracePt t="6348" x="220663" y="4783138"/>
          <p14:tracePt t="6356" x="220663" y="4792663"/>
          <p14:tracePt t="6372" x="220663" y="4808538"/>
          <p14:tracePt t="6381" x="211138" y="4826000"/>
          <p14:tracePt t="6397" x="211138" y="4843463"/>
          <p14:tracePt t="6405" x="211138" y="4859338"/>
          <p14:tracePt t="6413" x="195263" y="4868863"/>
          <p14:tracePt t="6422" x="195263" y="4884738"/>
          <p14:tracePt t="6429" x="195263" y="4902200"/>
          <p14:tracePt t="6438" x="195263" y="4919663"/>
          <p14:tracePt t="6445" x="177800" y="4919663"/>
          <p14:tracePt t="6455" x="177800" y="4927600"/>
          <p14:tracePt t="6462" x="177800" y="4945063"/>
          <p14:tracePt t="6478" x="177800" y="4960938"/>
          <p14:tracePt t="6486" x="177800" y="4978400"/>
          <p14:tracePt t="6505" x="177800" y="4986338"/>
          <p14:tracePt t="6511" x="177800" y="5003800"/>
          <p14:tracePt t="6519" x="177800" y="5021263"/>
          <p14:tracePt t="6527" x="177800" y="5037138"/>
          <p14:tracePt t="6543" x="177800" y="5046663"/>
          <p14:tracePt t="6551" x="177800" y="5062538"/>
          <p14:tracePt t="6559" x="177800" y="5080000"/>
          <p14:tracePt t="6567" x="195263" y="5080000"/>
          <p14:tracePt t="6575" x="195263" y="5097463"/>
          <p14:tracePt t="6584" x="195263" y="5113338"/>
          <p14:tracePt t="6592" x="195263" y="5122863"/>
          <p14:tracePt t="6600" x="211138" y="5122863"/>
          <p14:tracePt t="6608" x="211138" y="5138738"/>
          <p14:tracePt t="6624" x="211138" y="5156200"/>
          <p14:tracePt t="6657" x="211138" y="5173663"/>
          <p14:tracePt t="7625" x="220663" y="5173663"/>
          <p14:tracePt t="7632" x="254000" y="5173663"/>
          <p14:tracePt t="7639" x="312738" y="5173663"/>
          <p14:tracePt t="7647" x="373063" y="5173663"/>
          <p14:tracePt t="7656" x="465138" y="5173663"/>
          <p14:tracePt t="7664" x="642938" y="5173663"/>
          <p14:tracePt t="7673" x="779463" y="5173663"/>
          <p14:tracePt t="7680" x="922338" y="5173663"/>
          <p14:tracePt t="7688" x="998538" y="5173663"/>
          <p14:tracePt t="7696" x="1150938" y="5173663"/>
          <p14:tracePt t="7704" x="1287463" y="5173663"/>
          <p14:tracePt t="7713" x="1404938" y="5173663"/>
          <p14:tracePt t="7720" x="1524000" y="5173663"/>
          <p14:tracePt t="7729" x="1617663" y="5173663"/>
          <p14:tracePt t="7737" x="1701800" y="5173663"/>
          <p14:tracePt t="7745" x="1778000" y="5181600"/>
          <p14:tracePt t="7753" x="1811338" y="5181600"/>
          <p14:tracePt t="7761" x="1854200" y="5199063"/>
          <p14:tracePt t="7769" x="1912938" y="5199063"/>
          <p14:tracePt t="7778" x="1955800" y="5214938"/>
          <p14:tracePt t="7786" x="2014538" y="5214938"/>
          <p14:tracePt t="7794" x="2065338" y="5232400"/>
          <p14:tracePt t="7802" x="2108200" y="5232400"/>
          <p14:tracePt t="7811" x="2151063" y="5232400"/>
          <p14:tracePt t="7818" x="2184400" y="5232400"/>
          <p14:tracePt t="7827" x="2209800" y="5232400"/>
          <p14:tracePt t="7834" x="2252663" y="5232400"/>
          <p14:tracePt t="7844" x="2286000" y="5232400"/>
          <p14:tracePt t="7851" x="2319338" y="5232400"/>
          <p14:tracePt t="7860" x="2328863" y="5232400"/>
          <p14:tracePt t="7867" x="2344738" y="5232400"/>
          <p14:tracePt t="7877" x="2362200" y="5232400"/>
          <p14:tracePt t="7883" x="2379663" y="5232400"/>
          <p14:tracePt t="7899" x="2387600" y="5232400"/>
          <p14:tracePt t="7948" x="2405063" y="5232400"/>
          <p14:tracePt t="7988" x="2420938" y="5240338"/>
          <p14:tracePt t="7997" x="2420938" y="5257800"/>
          <p14:tracePt t="8005" x="2420938" y="5275263"/>
          <p14:tracePt t="8013" x="2420938" y="5291138"/>
          <p14:tracePt t="8021" x="2420938" y="5300663"/>
          <p14:tracePt t="8029" x="2420938" y="5316538"/>
          <p14:tracePt t="8039" x="2420938" y="5334000"/>
          <p14:tracePt t="8046" x="2438400" y="5351463"/>
          <p14:tracePt t="8054" x="2438400" y="5367338"/>
          <p14:tracePt t="8070" x="2438400" y="5376863"/>
          <p14:tracePt t="8078" x="2446338" y="5376863"/>
          <p14:tracePt t="8086" x="2446338" y="5392738"/>
          <p14:tracePt t="8102" x="2463800" y="5392738"/>
          <p14:tracePt t="8119" x="2463800" y="5410200"/>
          <p14:tracePt t="8135" x="2481263" y="5410200"/>
          <p14:tracePt t="11812" x="2506663" y="5410200"/>
          <p14:tracePt t="11822" x="2540000" y="5410200"/>
          <p14:tracePt t="11831" x="2598738" y="5410200"/>
          <p14:tracePt t="11842" x="2692400" y="5410200"/>
          <p14:tracePt t="11847" x="2794000" y="5410200"/>
          <p14:tracePt t="11853" x="2928938" y="5410200"/>
          <p14:tracePt t="11861" x="3106738" y="5410200"/>
          <p14:tracePt t="11869" x="3302000" y="5410200"/>
          <p14:tracePt t="11877" x="3513138" y="5410200"/>
          <p14:tracePt t="11885" x="3751263" y="5410200"/>
          <p14:tracePt t="11893" x="4005263" y="5410200"/>
          <p14:tracePt t="11908" x="4275138" y="5410200"/>
          <p14:tracePt t="11911" x="4495800" y="5427663"/>
          <p14:tracePt t="11926" x="4724400" y="5468938"/>
          <p14:tracePt t="11927" x="4919663" y="5529263"/>
          <p14:tracePt t="11937" x="5097463" y="5570538"/>
          <p14:tracePt t="11942" x="5173663" y="5621338"/>
          <p14:tracePt t="11950" x="5316538" y="5681663"/>
          <p14:tracePt t="11959" x="5453063" y="5722938"/>
          <p14:tracePt t="11967" x="5570538" y="5783263"/>
          <p14:tracePt t="11975" x="5689600" y="5808663"/>
          <p14:tracePt t="11983" x="5799138" y="5859463"/>
          <p14:tracePt t="11992" x="5884863" y="5875338"/>
          <p14:tracePt t="12008" x="5994400" y="5900738"/>
          <p14:tracePt t="12009" x="6096000" y="5918200"/>
          <p14:tracePt t="12015" x="6172200" y="5943600"/>
          <p14:tracePt t="12025" x="6248400" y="5961063"/>
          <p14:tracePt t="12032" x="6307138" y="5976938"/>
          <p14:tracePt t="12041" x="6332538" y="5976938"/>
          <p14:tracePt t="12048" x="6383338" y="6002338"/>
          <p14:tracePt t="12058" x="6426200" y="6002338"/>
          <p14:tracePt t="12064" x="6451600" y="6019800"/>
          <p14:tracePt t="12075" x="6469063" y="6037263"/>
          <p14:tracePt t="12081" x="6484938" y="6053138"/>
          <p14:tracePt t="12091" x="6502400" y="6053138"/>
          <p14:tracePt t="12097" x="6510338" y="6062663"/>
          <p14:tracePt t="12113" x="6527800" y="6062663"/>
          <p14:tracePt t="12121" x="6545263" y="6078538"/>
          <p14:tracePt t="12153" x="6561138" y="6078538"/>
          <p14:tracePt t="12218" x="6570663" y="6062663"/>
          <p14:tracePt t="12226" x="6570663" y="6053138"/>
          <p14:tracePt t="12234" x="6570663" y="6019800"/>
          <p14:tracePt t="12243" x="6570663" y="5994400"/>
          <p14:tracePt t="12251" x="6570663" y="5976938"/>
          <p14:tracePt t="12259" x="6586538" y="5943600"/>
          <p14:tracePt t="12267" x="6586538" y="5935663"/>
          <p14:tracePt t="12275" x="6586538" y="5918200"/>
          <p14:tracePt t="12283" x="6586538" y="5900738"/>
          <p14:tracePt t="12292" x="6604000" y="5900738"/>
          <p14:tracePt t="12300" x="6604000" y="5884863"/>
          <p14:tracePt t="12316" x="6621463" y="5875338"/>
          <p14:tracePt t="12332" x="6621463" y="5859463"/>
          <p14:tracePt t="12348" x="6621463" y="5842000"/>
          <p14:tracePt t="12389" x="6621463" y="5824538"/>
          <p14:tracePt t="16228" x="6637338" y="5824538"/>
          <p14:tracePt t="16236" x="6646863" y="5824538"/>
          <p14:tracePt t="16244" x="6680200" y="5824538"/>
          <p14:tracePt t="16252" x="6723063" y="5824538"/>
          <p14:tracePt t="16260" x="6738938" y="5824538"/>
          <p14:tracePt t="16269" x="6764338" y="5808663"/>
          <p14:tracePt t="16276" x="6799263" y="5808663"/>
          <p14:tracePt t="16284" x="6824663" y="5799138"/>
          <p14:tracePt t="16293" x="6858000" y="5799138"/>
          <p14:tracePt t="16301" x="6891338" y="5799138"/>
          <p14:tracePt t="16309" x="6900863" y="5799138"/>
          <p14:tracePt t="16317" x="6934200" y="5799138"/>
          <p14:tracePt t="16325" x="6977063" y="5799138"/>
          <p14:tracePt t="16333" x="7010400" y="5799138"/>
          <p14:tracePt t="16341" x="7035800" y="5799138"/>
          <p14:tracePt t="16350" x="7094538" y="5799138"/>
          <p14:tracePt t="16358" x="7145338" y="5799138"/>
          <p14:tracePt t="16366" x="7205663" y="5799138"/>
          <p14:tracePt t="16374" x="7213600" y="5799138"/>
          <p14:tracePt t="16382" x="7264400" y="5799138"/>
          <p14:tracePt t="16390" x="7307263" y="5799138"/>
          <p14:tracePt t="16398" x="7348538" y="5799138"/>
          <p14:tracePt t="16406" x="7399338" y="5799138"/>
          <p14:tracePt t="16415" x="7424738" y="5808663"/>
          <p14:tracePt t="16423" x="7459663" y="5808663"/>
          <p14:tracePt t="16431" x="7485063" y="5808663"/>
          <p14:tracePt t="16439" x="7526338" y="5808663"/>
          <p14:tracePt t="16448" x="7561263" y="5808663"/>
          <p14:tracePt t="16455" x="7586663" y="5808663"/>
          <p14:tracePt t="16464" x="7620000" y="5808663"/>
          <p14:tracePt t="16481" x="7653338" y="5808663"/>
          <p14:tracePt t="16482" x="7678738" y="5808663"/>
          <p14:tracePt t="16488" x="7696200" y="5808663"/>
          <p14:tracePt t="16497" x="7721600" y="5808663"/>
          <p14:tracePt t="16504" x="7754938" y="5808663"/>
          <p14:tracePt t="16514" x="7772400" y="5808663"/>
          <p14:tracePt t="16520" x="7780338" y="5808663"/>
          <p14:tracePt t="16531" x="7797800" y="5808663"/>
          <p14:tracePt t="16537" x="7815263" y="5808663"/>
          <p14:tracePt t="16548" x="7831138" y="5808663"/>
          <p14:tracePt t="16553" x="7840663" y="5808663"/>
          <p14:tracePt t="16564" x="7856538" y="5808663"/>
          <p14:tracePt t="16569" x="7874000" y="5808663"/>
          <p14:tracePt t="16585" x="7891463" y="5808663"/>
          <p14:tracePt t="16601" x="7907338" y="5808663"/>
          <p14:tracePt t="16626" x="7916863" y="5808663"/>
          <p14:tracePt t="16666" x="7932738" y="5808663"/>
          <p14:tracePt t="16698" x="7950200" y="5808663"/>
          <p14:tracePt t="16731" x="7967663" y="5808663"/>
          <p14:tracePt t="16747" x="7975600" y="5808663"/>
          <p14:tracePt t="16788" x="7993063" y="5808663"/>
          <p14:tracePt t="19168" x="7975600" y="5808663"/>
          <p14:tracePt t="19184" x="7967663" y="5808663"/>
          <p14:tracePt t="19192" x="7950200" y="5824538"/>
          <p14:tracePt t="19201" x="7932738" y="5824538"/>
          <p14:tracePt t="19209" x="7907338" y="5824538"/>
          <p14:tracePt t="19217" x="7874000" y="5842000"/>
          <p14:tracePt t="19225" x="7831138" y="5842000"/>
          <p14:tracePt t="19233" x="7780338" y="5842000"/>
          <p14:tracePt t="19241" x="7739063" y="5842000"/>
          <p14:tracePt t="19249" x="7662863" y="5842000"/>
          <p14:tracePt t="19257" x="7620000" y="5842000"/>
          <p14:tracePt t="19265" x="7543800" y="5842000"/>
          <p14:tracePt t="19274" x="7500938" y="5842000"/>
          <p14:tracePt t="19282" x="7442200" y="5842000"/>
          <p14:tracePt t="19290" x="7399338" y="5842000"/>
          <p14:tracePt t="19298" x="7323138" y="5842000"/>
          <p14:tracePt t="19306" x="7272338" y="5842000"/>
          <p14:tracePt t="19314" x="7205663" y="5842000"/>
          <p14:tracePt t="19322" x="7145338" y="5842000"/>
          <p14:tracePt t="19330" x="7078663" y="5842000"/>
          <p14:tracePt t="19338" x="7018338" y="5842000"/>
          <p14:tracePt t="19361" x="6900863" y="5824538"/>
          <p14:tracePt t="19365" x="6840538" y="5824538"/>
          <p14:tracePt t="19371" x="6781800" y="5824538"/>
          <p14:tracePt t="19379" x="6705600" y="5824538"/>
          <p14:tracePt t="19387" x="6637338" y="5824538"/>
          <p14:tracePt t="19395" x="6561138" y="5824538"/>
          <p14:tracePt t="19404" x="6469063" y="5824538"/>
          <p14:tracePt t="19411" x="6392863" y="5824538"/>
          <p14:tracePt t="19421" x="6307138" y="5824538"/>
          <p14:tracePt t="19428" x="6215063" y="5824538"/>
          <p14:tracePt t="19437" x="6129338" y="5824538"/>
          <p14:tracePt t="19444" x="6053138" y="5824538"/>
          <p14:tracePt t="19454" x="5961063" y="5824538"/>
          <p14:tracePt t="19460" x="5900738" y="5824538"/>
          <p14:tracePt t="19470" x="5824538" y="5824538"/>
          <p14:tracePt t="19477" x="5799138" y="5824538"/>
          <p14:tracePt t="19488" x="5740400" y="5824538"/>
          <p14:tracePt t="19493" x="5689600" y="5824538"/>
          <p14:tracePt t="19504" x="5646738" y="5824538"/>
          <p14:tracePt t="19509" x="5588000" y="5824538"/>
          <p14:tracePt t="19521" x="5545138" y="5824538"/>
          <p14:tracePt t="19525" x="5494338" y="5808663"/>
          <p14:tracePt t="19537" x="5453063" y="5808663"/>
          <p14:tracePt t="19542" x="5392738" y="5808663"/>
          <p14:tracePt t="19554" x="5351463" y="5808663"/>
          <p14:tracePt t="19562" x="5291138" y="5808663"/>
          <p14:tracePt t="19571" x="5232400" y="5808663"/>
          <p14:tracePt t="19574" x="5173663" y="5808663"/>
          <p14:tracePt t="19587" x="5113338" y="5808663"/>
          <p14:tracePt t="19591" x="5046663" y="5808663"/>
          <p14:tracePt t="19604" x="4978400" y="5808663"/>
          <p14:tracePt t="19607" x="4919663" y="5808663"/>
          <p14:tracePt t="19621" x="4843463" y="5808663"/>
          <p14:tracePt t="19625" x="4783138" y="5808663"/>
          <p14:tracePt t="19638" x="4724400" y="5808663"/>
          <p14:tracePt t="19642" x="4665663" y="5808663"/>
          <p14:tracePt t="19655" x="4605338" y="5808663"/>
          <p14:tracePt t="19656" x="4538663" y="5808663"/>
          <p14:tracePt t="19663" x="4495800" y="5808663"/>
          <p14:tracePt t="19671" x="4452938" y="5808663"/>
          <p14:tracePt t="19680" x="4376738" y="5808663"/>
          <p14:tracePt t="19688" x="4335463" y="5808663"/>
          <p14:tracePt t="19704" x="4259263" y="5808663"/>
          <p14:tracePt t="19705" x="4198938" y="5808663"/>
          <p14:tracePt t="19712" x="4122738" y="5808663"/>
          <p14:tracePt t="19721" x="3987800" y="5808663"/>
          <p14:tracePt t="19729" x="3886200" y="5842000"/>
          <p14:tracePt t="19738" x="3767138" y="5859463"/>
          <p14:tracePt t="19745" x="3614738" y="5884863"/>
          <p14:tracePt t="19754" x="3479800" y="5918200"/>
          <p14:tracePt t="19761" x="3335338" y="5935663"/>
          <p14:tracePt t="19771" x="3167063" y="5943600"/>
          <p14:tracePt t="19777" x="3090863" y="5943600"/>
          <p14:tracePt t="19787" x="2954338" y="5961063"/>
          <p14:tracePt t="19794" x="2852738" y="5961063"/>
          <p14:tracePt t="19804" x="2735263" y="5961063"/>
          <p14:tracePt t="19810" x="2641600" y="5961063"/>
          <p14:tracePt t="19821" x="2598738" y="5961063"/>
          <p14:tracePt t="19826" x="2497138" y="5961063"/>
          <p14:tracePt t="19838" x="2463800" y="5943600"/>
          <p14:tracePt t="19842" x="2420938" y="5935663"/>
          <p14:tracePt t="19854" x="2379663" y="5935663"/>
          <p14:tracePt t="19859" x="2344738" y="5918200"/>
          <p14:tracePt t="19875" x="2328863" y="5900738"/>
          <p14:tracePt t="19888" x="2319338" y="5900738"/>
          <p14:tracePt t="19892" x="2303463" y="5900738"/>
          <p14:tracePt t="24493" x="2319338" y="5900738"/>
          <p14:tracePt t="24499" x="2328863" y="5900738"/>
          <p14:tracePt t="24507" x="2379663" y="5900738"/>
          <p14:tracePt t="24516" x="2420938" y="5900738"/>
          <p14:tracePt t="24524" x="2557463" y="5900738"/>
          <p14:tracePt t="24532" x="2641600" y="5900738"/>
          <p14:tracePt t="24540" x="2794000" y="5900738"/>
          <p14:tracePt t="24548" x="3090863" y="5900738"/>
          <p14:tracePt t="24556" x="3225800" y="5884863"/>
          <p14:tracePt t="24565" x="3479800" y="5875338"/>
          <p14:tracePt t="24574" x="3767138" y="5842000"/>
          <p14:tracePt t="24581" x="4030663" y="5824538"/>
          <p14:tracePt t="24595" x="4284663" y="5824538"/>
          <p14:tracePt t="24599" x="4538663" y="5824538"/>
          <p14:tracePt t="24612" x="4808538" y="5824538"/>
          <p14:tracePt t="24615" x="5021263" y="5824538"/>
          <p14:tracePt t="24629" x="5257800" y="5859463"/>
          <p14:tracePt t="24632" x="5468938" y="5875338"/>
          <p14:tracePt t="24646" x="5722938" y="5918200"/>
          <p14:tracePt t="24646" x="5961063" y="5935663"/>
          <p14:tracePt t="24654" x="6215063" y="5961063"/>
          <p14:tracePt t="24663" x="6646863" y="5976938"/>
          <p14:tracePt t="24670" x="6799263" y="5994400"/>
          <p14:tracePt t="24679" x="7053263" y="5994400"/>
          <p14:tracePt t="24686" x="7272338" y="5994400"/>
          <p14:tracePt t="24696" x="7500938" y="6002338"/>
          <p14:tracePt t="24702" x="7586663" y="6002338"/>
          <p14:tracePt t="24712" x="7772400" y="6019800"/>
          <p14:tracePt t="24719" x="7916863" y="6019800"/>
          <p14:tracePt t="24729" x="8034338" y="6037263"/>
          <p14:tracePt t="24735" x="8145463" y="6037263"/>
          <p14:tracePt t="24745" x="8229600" y="6037263"/>
          <p14:tracePt t="24751" x="8305800" y="6037263"/>
          <p14:tracePt t="24762" x="8382000" y="6037263"/>
          <p14:tracePt t="24767" x="8440738" y="6037263"/>
          <p14:tracePt t="24779" x="8501063" y="6037263"/>
          <p14:tracePt t="24784" x="8559800" y="6037263"/>
          <p14:tracePt t="24795" x="8593138" y="6037263"/>
          <p14:tracePt t="24800" x="8669338" y="6037263"/>
          <p14:tracePt t="24812" x="8712200" y="6037263"/>
          <p14:tracePt t="24816" x="8755063" y="6037263"/>
          <p14:tracePt t="24830" x="8813800" y="6037263"/>
          <p14:tracePt t="24833" x="8872538" y="6053138"/>
          <p14:tracePt t="24845" x="8948738" y="6053138"/>
          <p14:tracePt t="24849" x="9042400" y="6062663"/>
          <p14:tracePt t="24862" x="9144000" y="6062663"/>
          <p14:tracePt t="24865" x="9304338" y="6062663"/>
          <p14:tracePt t="24879" x="9415463" y="6062663"/>
          <p14:tracePt t="24882" x="9491663" y="6062663"/>
          <p14:tracePt t="24897" x="9609138" y="6062663"/>
          <p14:tracePt t="24899" x="9652000" y="6062663"/>
          <p14:tracePt t="24906" x="9728200" y="6062663"/>
          <p14:tracePt t="24914" x="9804400" y="6062663"/>
          <p14:tracePt t="24922" x="9847263" y="6062663"/>
          <p14:tracePt t="24930" x="9872663" y="6062663"/>
          <p14:tracePt t="24938" x="9888538" y="6062663"/>
          <p14:tracePt t="24946" x="9906000" y="6062663"/>
          <p14:tracePt t="24954" x="9923463" y="6062663"/>
          <p14:tracePt t="24963" x="9939338" y="6062663"/>
          <p14:tracePt t="24979" x="9948863" y="6062663"/>
          <p14:tracePt t="24987" x="9964738" y="6062663"/>
          <p14:tracePt t="24996" x="9982200" y="6062663"/>
          <p14:tracePt t="25003" x="9999663" y="6062663"/>
          <p14:tracePt t="25012" x="10025063" y="6062663"/>
          <p14:tracePt t="25019" x="10058400" y="6062663"/>
          <p14:tracePt t="25027" x="10101263" y="6062663"/>
          <p14:tracePt t="25035" x="10126663" y="6062663"/>
          <p14:tracePt t="25043" x="10177463" y="6062663"/>
          <p14:tracePt t="25051" x="10218738" y="6053138"/>
          <p14:tracePt t="25062" x="10253663" y="6037263"/>
          <p14:tracePt t="25068" x="10312400" y="6019800"/>
          <p14:tracePt t="25076" x="10355263" y="6019800"/>
          <p14:tracePt t="25084" x="10380663" y="6019800"/>
          <p14:tracePt t="25092" x="10431463" y="6002338"/>
          <p14:tracePt t="25100" x="10456863" y="5994400"/>
          <p14:tracePt t="25108" x="10507663" y="5994400"/>
          <p14:tracePt t="25117" x="10533063" y="5994400"/>
          <p14:tracePt t="25125" x="10548938" y="5994400"/>
          <p14:tracePt t="25133" x="10574338" y="5994400"/>
          <p14:tracePt t="25141" x="10609263" y="5994400"/>
          <p14:tracePt t="25149" x="10634663" y="5994400"/>
          <p14:tracePt t="25157" x="10650538" y="5994400"/>
          <p14:tracePt t="25165" x="10685463" y="5994400"/>
          <p14:tracePt t="25173" x="10701338" y="5994400"/>
          <p14:tracePt t="25182" x="10726738" y="5994400"/>
          <p14:tracePt t="25190" x="10761663" y="5976938"/>
          <p14:tracePt t="25198" x="10787063" y="5976938"/>
          <p14:tracePt t="25206" x="10802938" y="5976938"/>
          <p14:tracePt t="25214" x="10820400" y="5961063"/>
          <p14:tracePt t="25222" x="10828338" y="5961063"/>
          <p14:tracePt t="25230" x="10845800" y="5943600"/>
          <p14:tracePt t="25238" x="10863263" y="5943600"/>
          <p14:tracePt t="37615" x="10845800" y="5943600"/>
          <p14:tracePt t="37624" x="10828338" y="5943600"/>
          <p14:tracePt t="37632" x="10802938" y="5943600"/>
          <p14:tracePt t="37640" x="10787063" y="5943600"/>
          <p14:tracePt t="37648" x="10769600" y="5935663"/>
          <p14:tracePt t="37664" x="10744200" y="5918200"/>
          <p14:tracePt t="37672" x="10701338" y="5900738"/>
          <p14:tracePt t="37680" x="10668000" y="5884863"/>
          <p14:tracePt t="37688" x="10625138" y="5859463"/>
          <p14:tracePt t="37697" x="10591800" y="5824538"/>
          <p14:tracePt t="37705" x="10548938" y="5783263"/>
          <p14:tracePt t="37713" x="10490200" y="5707063"/>
          <p14:tracePt t="37721" x="10414000" y="5605463"/>
          <p14:tracePt t="37729" x="10312400" y="5392738"/>
          <p14:tracePt t="37737" x="10236200" y="5181600"/>
          <p14:tracePt t="37746" x="10160000" y="4919663"/>
          <p14:tracePt t="37754" x="10066338" y="4538663"/>
          <p14:tracePt t="37763" x="9999663" y="4106863"/>
          <p14:tracePt t="37770" x="9939338" y="3598863"/>
          <p14:tracePt t="37778" x="9872663" y="3065463"/>
          <p14:tracePt t="37786" x="9847263" y="2497138"/>
          <p14:tracePt t="37796" x="9829800" y="1955800"/>
          <p14:tracePt t="37811" x="9829800" y="1481138"/>
          <p14:tracePt t="37812" x="9829800" y="1033463"/>
          <p14:tracePt t="37819" x="9829800" y="855663"/>
          <p14:tracePt t="37828" x="9847263" y="490538"/>
        </p14:tracePtLst>
      </p14:laserTraceLst>
    </p:ext>
  </p:extLs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10">
            <a:extLst>
              <a:ext uri="{FF2B5EF4-FFF2-40B4-BE49-F238E27FC236}">
                <a16:creationId xmlns:a16="http://schemas.microsoft.com/office/drawing/2014/main" id="{5EAE0C98-4816-6758-80A8-378B4188B33F}"/>
              </a:ext>
            </a:extLst>
          </p:cNvPr>
          <p:cNvSpPr>
            <a:spLocks noGrp="1"/>
          </p:cNvSpPr>
          <p:nvPr>
            <p:ph type="sldNum" sz="quarter" idx="12"/>
          </p:nvPr>
        </p:nvSpPr>
        <p:spPr/>
        <p:txBody>
          <a:bodyPr/>
          <a:lstStyle/>
          <a:p>
            <a:fld id="{EDFCBFFE-07E8-5C40-9442-7625F4194842}" type="slidenum">
              <a:rPr lang="en-US" smtClean="0"/>
              <a:t>30</a:t>
            </a:fld>
            <a:endParaRPr lang="en-US"/>
          </a:p>
        </p:txBody>
      </p:sp>
      <p:sp>
        <p:nvSpPr>
          <p:cNvPr id="7" name="TextBox 6">
            <a:extLst>
              <a:ext uri="{FF2B5EF4-FFF2-40B4-BE49-F238E27FC236}">
                <a16:creationId xmlns:a16="http://schemas.microsoft.com/office/drawing/2014/main" id="{508338F8-C80E-D0FE-ED77-DFDDBC2C46EE}"/>
              </a:ext>
            </a:extLst>
          </p:cNvPr>
          <p:cNvSpPr txBox="1"/>
          <p:nvPr/>
        </p:nvSpPr>
        <p:spPr>
          <a:xfrm>
            <a:off x="365409" y="2994736"/>
            <a:ext cx="11461182" cy="1938992"/>
          </a:xfrm>
          <a:prstGeom prst="rect">
            <a:avLst/>
          </a:prstGeom>
          <a:noFill/>
        </p:spPr>
        <p:txBody>
          <a:bodyPr wrap="square">
            <a:spAutoFit/>
          </a:bodyPr>
          <a:lstStyle/>
          <a:p>
            <a:r>
              <a:rPr lang="en-US" sz="2400" b="1" i="1" dirty="0">
                <a:latin typeface="+mj-lt"/>
              </a:rPr>
              <a:t>Proof.</a:t>
            </a:r>
          </a:p>
          <a:p>
            <a:pPr marL="342900" indent="-342900">
              <a:buFont typeface="Arial" panose="020B0604020202020204" pitchFamily="34" charset="0"/>
              <a:buChar char="•"/>
            </a:pPr>
            <a:r>
              <a:rPr lang="en-US" sz="2400" dirty="0">
                <a:latin typeface="+mj-lt"/>
              </a:rPr>
              <a:t>Proof is mostly automatic – using VCFloat and Coq Interval package. </a:t>
            </a:r>
          </a:p>
          <a:p>
            <a:pPr marL="342900" indent="-342900">
              <a:buFont typeface="Arial" panose="020B0604020202020204" pitchFamily="34" charset="0"/>
              <a:buChar char="•"/>
            </a:pPr>
            <a:r>
              <a:rPr lang="en-US" sz="2400" dirty="0">
                <a:latin typeface="+mj-lt"/>
              </a:rPr>
              <a:t>VCFloat generates proof obligations for absence of underflow and overflow – these follow from bounds in premise on </a:t>
            </a:r>
            <a:r>
              <a:rPr lang="en-US" sz="2400" i="1" dirty="0">
                <a:latin typeface="+mj-lt"/>
              </a:rPr>
              <a:t>p </a:t>
            </a:r>
            <a:r>
              <a:rPr lang="en-US" sz="2400" dirty="0">
                <a:latin typeface="+mj-lt"/>
              </a:rPr>
              <a:t>and </a:t>
            </a:r>
            <a:r>
              <a:rPr lang="en-US" sz="2400" i="1" dirty="0">
                <a:latin typeface="+mj-lt"/>
              </a:rPr>
              <a:t>q</a:t>
            </a:r>
            <a:r>
              <a:rPr lang="en-US" sz="2400" dirty="0">
                <a:latin typeface="+mj-lt"/>
              </a:rPr>
              <a:t>. </a:t>
            </a:r>
          </a:p>
          <a:p>
            <a:r>
              <a:rPr lang="en-US" sz="2400" b="1" i="1" dirty="0">
                <a:latin typeface="+mj-lt"/>
              </a:rPr>
              <a:t>QED.</a:t>
            </a:r>
          </a:p>
        </p:txBody>
      </p:sp>
      <p:sp>
        <p:nvSpPr>
          <p:cNvPr id="12" name="TextBox 11">
            <a:extLst>
              <a:ext uri="{FF2B5EF4-FFF2-40B4-BE49-F238E27FC236}">
                <a16:creationId xmlns:a16="http://schemas.microsoft.com/office/drawing/2014/main" id="{1A372967-DFC1-4682-5FC3-84CB59A29C07}"/>
              </a:ext>
            </a:extLst>
          </p:cNvPr>
          <p:cNvSpPr txBox="1"/>
          <p:nvPr/>
        </p:nvSpPr>
        <p:spPr>
          <a:xfrm>
            <a:off x="198119" y="350457"/>
            <a:ext cx="4241739" cy="646331"/>
          </a:xfrm>
          <a:prstGeom prst="rect">
            <a:avLst/>
          </a:prstGeom>
          <a:solidFill>
            <a:srgbClr val="00B050"/>
          </a:solidFill>
        </p:spPr>
        <p:txBody>
          <a:bodyPr wrap="none" rtlCol="0">
            <a:spAutoFit/>
          </a:bodyPr>
          <a:lstStyle/>
          <a:p>
            <a:r>
              <a:rPr lang="en-US" sz="3600" dirty="0">
                <a:latin typeface="+mj-lt"/>
              </a:rPr>
              <a:t>Local round-off error </a:t>
            </a:r>
          </a:p>
        </p:txBody>
      </p:sp>
      <p:pic>
        <p:nvPicPr>
          <p:cNvPr id="5" name="Picture 4" descr="Text, letter&#10;&#10;Description automatically generated">
            <a:extLst>
              <a:ext uri="{FF2B5EF4-FFF2-40B4-BE49-F238E27FC236}">
                <a16:creationId xmlns:a16="http://schemas.microsoft.com/office/drawing/2014/main" id="{2ABA8F12-38C0-78AE-B929-511C51D2E183}"/>
              </a:ext>
            </a:extLst>
          </p:cNvPr>
          <p:cNvPicPr>
            <a:picLocks noChangeAspect="1"/>
          </p:cNvPicPr>
          <p:nvPr/>
        </p:nvPicPr>
        <p:blipFill>
          <a:blip r:embed="rId5"/>
          <a:stretch>
            <a:fillRect/>
          </a:stretch>
        </p:blipFill>
        <p:spPr>
          <a:xfrm>
            <a:off x="542675" y="1162565"/>
            <a:ext cx="11106649" cy="1526937"/>
          </a:xfrm>
          <a:prstGeom prst="rect">
            <a:avLst/>
          </a:prstGeom>
        </p:spPr>
      </p:pic>
      <p:pic>
        <p:nvPicPr>
          <p:cNvPr id="16" name="Audio 15">
            <a:hlinkClick r:id="" action="ppaction://media"/>
            <a:extLst>
              <a:ext uri="{FF2B5EF4-FFF2-40B4-BE49-F238E27FC236}">
                <a16:creationId xmlns:a16="http://schemas.microsoft.com/office/drawing/2014/main" id="{B26B24C4-ABBD-357A-D43B-5E639494D89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163614622"/>
      </p:ext>
    </p:extLst>
  </p:cSld>
  <p:clrMapOvr>
    <a:masterClrMapping/>
  </p:clrMapOvr>
  <mc:AlternateContent xmlns:mc="http://schemas.openxmlformats.org/markup-compatibility/2006" xmlns:p14="http://schemas.microsoft.com/office/powerpoint/2010/main">
    <mc:Choice Requires="p14">
      <p:transition spd="slow" p14:dur="2000" advTm="20917"/>
    </mc:Choice>
    <mc:Fallback xmlns="">
      <p:transition spd="slow" advTm="209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6"/>
                </p:tgtEl>
              </p:cMediaNode>
            </p:audio>
          </p:childTnLst>
        </p:cTn>
      </p:par>
    </p:tnLst>
  </p:timing>
  <p:extLst>
    <p:ext uri="{3A86A75C-4F4B-4683-9AE1-C65F6400EC91}">
      <p14:laserTraceLst xmlns:p14="http://schemas.microsoft.com/office/powerpoint/2010/main">
        <p14:tracePtLst>
          <p14:tracePt t="83" x="2887663" y="2989263"/>
          <p14:tracePt t="141" x="2735263" y="3081338"/>
          <p14:tracePt t="142" x="2674938" y="3124200"/>
          <p14:tracePt t="184" x="2506663" y="3225800"/>
          <p14:tracePt t="185" x="2268538" y="3395663"/>
          <p14:tracePt t="189" x="2166938" y="3454400"/>
          <p14:tracePt t="197" x="2090738" y="3513138"/>
          <p14:tracePt t="209" x="2014538" y="3573463"/>
          <p14:tracePt t="215" x="1955800" y="3632200"/>
          <p14:tracePt t="220" x="1897063" y="3657600"/>
          <p14:tracePt t="227" x="1836738" y="3716338"/>
          <p14:tracePt t="236" x="1811338" y="3751263"/>
          <p14:tracePt t="244" x="1744663" y="3810000"/>
          <p14:tracePt t="252" x="1701800" y="3852863"/>
          <p14:tracePt t="260" x="1658938" y="3903663"/>
          <p14:tracePt t="268" x="1625600" y="3944938"/>
          <p14:tracePt t="276" x="1617663" y="3962400"/>
          <p14:tracePt t="285" x="1582738" y="4005263"/>
          <p14:tracePt t="294" x="1557338" y="4030663"/>
          <p14:tracePt t="300" x="1524000" y="4064000"/>
          <p14:tracePt t="311" x="1506538" y="4081463"/>
          <p14:tracePt t="318" x="1490663" y="4106863"/>
          <p14:tracePt t="327" x="1481138" y="4122738"/>
          <p14:tracePt t="333" x="1465263" y="4140200"/>
          <p14:tracePt t="342" x="1447800" y="4157663"/>
          <p14:tracePt t="349" x="1422400" y="4165600"/>
          <p14:tracePt t="358" x="1404938" y="4183063"/>
          <p14:tracePt t="365" x="1371600" y="4198938"/>
          <p14:tracePt t="375" x="1346200" y="4224338"/>
          <p14:tracePt t="382" x="1328738" y="4241800"/>
          <p14:tracePt t="391" x="1303338" y="4259263"/>
          <p14:tracePt t="398" x="1270000" y="4275138"/>
          <p14:tracePt t="408" x="1252538" y="4300538"/>
          <p14:tracePt t="414" x="1227138" y="4318000"/>
          <p14:tracePt t="426" x="1211263" y="4335463"/>
          <p14:tracePt t="447" x="1150938" y="4376738"/>
          <p14:tracePt t="458" x="1109663" y="4411663"/>
          <p14:tracePt t="464" x="1092200" y="4419600"/>
          <p14:tracePt t="471" x="1058863" y="4437063"/>
          <p14:tracePt t="479" x="1049338" y="4470400"/>
          <p14:tracePt t="487" x="1033463" y="4470400"/>
          <p14:tracePt t="495" x="1016000" y="4478338"/>
          <p14:tracePt t="503" x="998538" y="4495800"/>
          <p14:tracePt t="511" x="982663" y="4495800"/>
          <p14:tracePt t="519" x="973138" y="4495800"/>
          <p14:tracePt t="528" x="957263" y="4495800"/>
          <p14:tracePt t="536" x="922338" y="4513263"/>
          <p14:tracePt t="544" x="914400" y="4513263"/>
          <p14:tracePt t="560" x="896938" y="4513263"/>
          <p14:tracePt t="568" x="881063" y="4513263"/>
          <p14:tracePt t="576" x="863600" y="4513263"/>
          <p14:tracePt t="584" x="855663" y="4513263"/>
          <p14:tracePt t="593" x="820738" y="4513263"/>
          <p14:tracePt t="601" x="804863" y="4495800"/>
          <p14:tracePt t="609" x="795338" y="4495800"/>
          <p14:tracePt t="617" x="779463" y="4478338"/>
          <p14:tracePt t="625" x="762000" y="4470400"/>
          <p14:tracePt t="633" x="744538" y="4452938"/>
          <p14:tracePt t="642" x="719138" y="4437063"/>
          <p14:tracePt t="649" x="703263" y="4411663"/>
          <p14:tracePt t="658" x="685800" y="4394200"/>
          <p14:tracePt t="666" x="668338" y="4376738"/>
          <p14:tracePt t="675" x="668338" y="4351338"/>
          <p14:tracePt t="682" x="660400" y="4318000"/>
          <p14:tracePt t="691" x="642938" y="4300538"/>
          <p14:tracePt t="698" x="609600" y="4259263"/>
          <p14:tracePt t="706" x="609600" y="4224338"/>
          <p14:tracePt t="715" x="601663" y="4198938"/>
          <p14:tracePt t="722" x="584200" y="4165600"/>
          <p14:tracePt t="731" x="566738" y="4106863"/>
          <p14:tracePt t="739" x="566738" y="4097338"/>
          <p14:tracePt t="747" x="550863" y="4064000"/>
          <p14:tracePt t="755" x="541338" y="4021138"/>
          <p14:tracePt t="763" x="541338" y="3987800"/>
          <p14:tracePt t="771" x="525463" y="3962400"/>
          <p14:tracePt t="780" x="525463" y="3944938"/>
          <p14:tracePt t="788" x="525463" y="3911600"/>
          <p14:tracePt t="796" x="508000" y="3903663"/>
          <p14:tracePt t="804" x="508000" y="3886200"/>
          <p14:tracePt t="812" x="508000" y="3868738"/>
          <p14:tracePt t="820" x="490538" y="3852863"/>
          <p14:tracePt t="828" x="490538" y="3843338"/>
          <p14:tracePt t="844" x="474663" y="3827463"/>
          <p14:tracePt t="853" x="474663" y="3810000"/>
          <p14:tracePt t="861" x="465138" y="3792538"/>
          <p14:tracePt t="877" x="449263" y="3776663"/>
          <p14:tracePt t="893" x="449263" y="3767138"/>
          <p14:tracePt t="901" x="431800" y="3767138"/>
          <p14:tracePt t="909" x="431800" y="3751263"/>
          <p14:tracePt t="918" x="414338" y="3751263"/>
          <p14:tracePt t="934" x="406400" y="3733800"/>
          <p14:tracePt t="950" x="388938" y="3733800"/>
          <p14:tracePt t="966" x="388938" y="3716338"/>
          <p14:tracePt t="975" x="373063" y="3716338"/>
          <p14:tracePt t="1015" x="355600" y="3716338"/>
          <p14:tracePt t="1031" x="355600" y="3708400"/>
          <p14:tracePt t="1064" x="347663" y="3708400"/>
          <p14:tracePt t="1072" x="347663" y="3690938"/>
          <p14:tracePt t="1088" x="330200" y="3675063"/>
          <p14:tracePt t="1104" x="330200" y="3657600"/>
          <p14:tracePt t="1113" x="312738" y="3649663"/>
          <p14:tracePt t="1129" x="296863" y="3632200"/>
          <p14:tracePt t="1137" x="296863" y="3614738"/>
          <p14:tracePt t="1145" x="296863" y="3598863"/>
          <p14:tracePt t="1153" x="287338" y="3598863"/>
          <p14:tracePt t="1161" x="287338" y="3589338"/>
          <p14:tracePt t="1170" x="271463" y="3589338"/>
          <p14:tracePt t="1186" x="254000" y="3573463"/>
          <p14:tracePt t="1210" x="236538" y="3573463"/>
          <p14:tracePt t="8193" x="236538" y="3589338"/>
          <p14:tracePt t="8194" x="236538" y="3598863"/>
          <p14:tracePt t="8210" x="236538" y="3614738"/>
          <p14:tracePt t="8217" x="236538" y="3632200"/>
          <p14:tracePt t="8225" x="236538" y="3657600"/>
          <p14:tracePt t="8233" x="254000" y="3675063"/>
          <p14:tracePt t="8241" x="254000" y="3690938"/>
          <p14:tracePt t="8249" x="271463" y="3716338"/>
          <p14:tracePt t="8260" x="287338" y="3733800"/>
          <p14:tracePt t="8267" x="296863" y="3751263"/>
          <p14:tracePt t="8274" x="312738" y="3767138"/>
          <p14:tracePt t="8282" x="330200" y="3776663"/>
          <p14:tracePt t="8290" x="330200" y="3792538"/>
          <p14:tracePt t="8298" x="347663" y="3810000"/>
          <p14:tracePt t="8314" x="347663" y="3827463"/>
          <p14:tracePt t="8322" x="355600" y="3827463"/>
          <p14:tracePt t="8330" x="355600" y="3843338"/>
          <p14:tracePt t="8355" x="355600" y="3852863"/>
          <p14:tracePt t="8371" x="355600" y="3868738"/>
          <p14:tracePt t="8379" x="355600" y="3886200"/>
          <p14:tracePt t="8387" x="355600" y="3903663"/>
          <p14:tracePt t="8403" x="355600" y="3911600"/>
          <p14:tracePt t="8412" x="355600" y="3929063"/>
          <p14:tracePt t="8436" x="355600" y="3944938"/>
          <p14:tracePt t="16546" x="355600" y="3929063"/>
          <p14:tracePt t="16553" x="347663" y="3886200"/>
          <p14:tracePt t="16562" x="347663" y="3868738"/>
          <p14:tracePt t="16569" x="347663" y="3843338"/>
          <p14:tracePt t="16578" x="330200" y="3810000"/>
          <p14:tracePt t="16585" x="330200" y="3776663"/>
          <p14:tracePt t="16595" x="312738" y="3751263"/>
          <p14:tracePt t="16601" x="312738" y="3733800"/>
          <p14:tracePt t="16612" x="312738" y="3708400"/>
          <p14:tracePt t="16618" x="312738" y="3675063"/>
          <p14:tracePt t="16629" x="312738" y="3632200"/>
          <p14:tracePt t="16634" x="312738" y="3589338"/>
          <p14:tracePt t="16645" x="312738" y="3556000"/>
          <p14:tracePt t="16650" x="312738" y="3538538"/>
          <p14:tracePt t="16662" x="312738" y="3497263"/>
          <p14:tracePt t="16666" x="312738" y="3462338"/>
          <p14:tracePt t="16678" x="312738" y="3436938"/>
          <p14:tracePt t="16683" x="312738" y="3403600"/>
          <p14:tracePt t="16695" x="312738" y="3395663"/>
          <p14:tracePt t="16699" x="312738" y="3378200"/>
          <p14:tracePt t="16712" x="312738" y="3360738"/>
          <p14:tracePt t="16715" x="312738" y="3344863"/>
          <p14:tracePt t="16728" x="312738" y="3335338"/>
          <p14:tracePt t="16731" x="296863" y="3319463"/>
          <p14:tracePt t="16745" x="296863" y="3302000"/>
          <p14:tracePt t="16748" x="296863" y="3284538"/>
          <p14:tracePt t="16762" x="296863" y="3268663"/>
          <p14:tracePt t="16765" x="287338" y="3243263"/>
          <p14:tracePt t="16779" x="287338" y="3225800"/>
          <p14:tracePt t="16782" x="287338" y="3208338"/>
          <p14:tracePt t="16796" x="271463" y="3200400"/>
          <p14:tracePt t="16797" x="271463" y="3182938"/>
          <p14:tracePt t="16804" x="271463" y="3167063"/>
          <p14:tracePt t="16820" x="271463" y="3149600"/>
          <p14:tracePt t="16829" x="271463" y="3141663"/>
          <p14:tracePt t="16837" x="271463" y="3106738"/>
          <p14:tracePt t="16845" x="271463" y="3081338"/>
          <p14:tracePt t="16853" x="271463" y="3048000"/>
          <p14:tracePt t="16862" x="271463" y="3014663"/>
          <p14:tracePt t="16869" x="271463" y="2989263"/>
          <p14:tracePt t="16878" x="271463" y="2954338"/>
          <p14:tracePt t="16885" x="271463" y="2928938"/>
          <p14:tracePt t="16894" x="271463" y="2895600"/>
          <p14:tracePt t="16902" x="271463" y="2887663"/>
          <p14:tracePt t="16910" x="271463" y="2852738"/>
          <p14:tracePt t="16918" x="271463" y="2836863"/>
          <p14:tracePt t="16934" x="271463" y="2811463"/>
          <p14:tracePt t="16942" x="271463" y="2776538"/>
          <p14:tracePt t="16951" x="271463" y="2760663"/>
          <p14:tracePt t="16959" x="271463" y="2735263"/>
          <p14:tracePt t="16967" x="271463" y="2692400"/>
          <p14:tracePt t="16975" x="271463" y="2641600"/>
          <p14:tracePt t="16983" x="271463" y="2633663"/>
          <p14:tracePt t="16991" x="271463" y="2582863"/>
          <p14:tracePt t="16999" x="287338" y="2557463"/>
          <p14:tracePt t="17007" x="287338" y="2522538"/>
          <p14:tracePt t="17015" x="287338" y="2506663"/>
          <p14:tracePt t="17023" x="287338" y="2497138"/>
          <p14:tracePt t="17032" x="287338" y="2481263"/>
          <p14:tracePt t="17040" x="287338" y="2463800"/>
          <p14:tracePt t="17048" x="287338" y="2446338"/>
          <p14:tracePt t="17064" x="287338" y="2438400"/>
          <p14:tracePt t="17072" x="287338" y="2420938"/>
          <p14:tracePt t="17080" x="287338" y="2405063"/>
          <p14:tracePt t="17088" x="296863" y="2387600"/>
          <p14:tracePt t="17097" x="296863" y="2379663"/>
          <p14:tracePt t="17105" x="296863" y="2362200"/>
          <p14:tracePt t="17113" x="296863" y="2344738"/>
          <p14:tracePt t="17121" x="296863" y="2328863"/>
          <p14:tracePt t="17129" x="296863" y="2319338"/>
          <p14:tracePt t="17137" x="296863" y="2303463"/>
          <p14:tracePt t="17145" x="312738" y="2286000"/>
          <p14:tracePt t="17154" x="312738" y="2252663"/>
          <p14:tracePt t="17162" x="330200" y="2227263"/>
          <p14:tracePt t="17170" x="347663" y="2192338"/>
          <p14:tracePt t="17178" x="347663" y="2166938"/>
          <p14:tracePt t="17186" x="355600" y="2133600"/>
          <p14:tracePt t="17195" x="373063" y="2108200"/>
          <p14:tracePt t="17202" x="373063" y="2074863"/>
          <p14:tracePt t="17212" x="388938" y="2049463"/>
          <p14:tracePt t="17219" x="388938" y="2032000"/>
          <p14:tracePt t="17228" x="388938" y="2014538"/>
          <p14:tracePt t="17235" x="406400" y="1998663"/>
          <p14:tracePt t="17261" x="406400" y="1989138"/>
          <p14:tracePt t="17283" x="414338" y="1989138"/>
          <p14:tracePt t="17316" x="431800" y="1989138"/>
          <p14:tracePt t="17357" x="449263" y="1989138"/>
          <p14:tracePt t="17397" x="465138" y="1989138"/>
          <p14:tracePt t="17405" x="474663" y="1989138"/>
          <p14:tracePt t="17422" x="490538" y="1989138"/>
          <p14:tracePt t="17430" x="508000" y="1989138"/>
          <p14:tracePt t="17438" x="525463" y="1989138"/>
          <p14:tracePt t="17446" x="541338" y="1989138"/>
          <p14:tracePt t="17454" x="550863" y="1989138"/>
          <p14:tracePt t="17462" x="566738" y="1989138"/>
          <p14:tracePt t="17470" x="584200" y="1998663"/>
          <p14:tracePt t="17479" x="601663" y="1998663"/>
          <p14:tracePt t="17495" x="609600" y="2014538"/>
          <p14:tracePt t="17512" x="627063" y="2014538"/>
        </p14:tracePtLst>
      </p14:laserTraceLst>
    </p:ext>
  </p:extLs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10">
            <a:extLst>
              <a:ext uri="{FF2B5EF4-FFF2-40B4-BE49-F238E27FC236}">
                <a16:creationId xmlns:a16="http://schemas.microsoft.com/office/drawing/2014/main" id="{5EAE0C98-4816-6758-80A8-378B4188B33F}"/>
              </a:ext>
            </a:extLst>
          </p:cNvPr>
          <p:cNvSpPr>
            <a:spLocks noGrp="1"/>
          </p:cNvSpPr>
          <p:nvPr>
            <p:ph type="sldNum" sz="quarter" idx="12"/>
          </p:nvPr>
        </p:nvSpPr>
        <p:spPr/>
        <p:txBody>
          <a:bodyPr/>
          <a:lstStyle/>
          <a:p>
            <a:fld id="{EDFCBFFE-07E8-5C40-9442-7625F4194842}" type="slidenum">
              <a:rPr lang="en-US" smtClean="0"/>
              <a:t>31</a:t>
            </a:fld>
            <a:endParaRPr lang="en-US"/>
          </a:p>
        </p:txBody>
      </p:sp>
      <p:sp>
        <p:nvSpPr>
          <p:cNvPr id="7" name="TextBox 6">
            <a:extLst>
              <a:ext uri="{FF2B5EF4-FFF2-40B4-BE49-F238E27FC236}">
                <a16:creationId xmlns:a16="http://schemas.microsoft.com/office/drawing/2014/main" id="{508338F8-C80E-D0FE-ED77-DFDDBC2C46EE}"/>
              </a:ext>
            </a:extLst>
          </p:cNvPr>
          <p:cNvSpPr txBox="1"/>
          <p:nvPr/>
        </p:nvSpPr>
        <p:spPr>
          <a:xfrm>
            <a:off x="365409" y="2994736"/>
            <a:ext cx="11461182" cy="1938992"/>
          </a:xfrm>
          <a:prstGeom prst="rect">
            <a:avLst/>
          </a:prstGeom>
          <a:noFill/>
        </p:spPr>
        <p:txBody>
          <a:bodyPr wrap="square">
            <a:spAutoFit/>
          </a:bodyPr>
          <a:lstStyle/>
          <a:p>
            <a:r>
              <a:rPr lang="en-US" sz="2400" b="1" i="1" dirty="0">
                <a:latin typeface="+mj-lt"/>
              </a:rPr>
              <a:t>Proof.</a:t>
            </a:r>
          </a:p>
          <a:p>
            <a:pPr marL="342900" indent="-342900">
              <a:buFont typeface="Arial" panose="020B0604020202020204" pitchFamily="34" charset="0"/>
              <a:buChar char="•"/>
            </a:pPr>
            <a:r>
              <a:rPr lang="en-US" sz="2400" dirty="0">
                <a:latin typeface="+mj-lt"/>
              </a:rPr>
              <a:t>Proof is mostly automatic – using VCFloat and Coq Interval package. </a:t>
            </a:r>
          </a:p>
          <a:p>
            <a:pPr marL="342900" indent="-342900">
              <a:buFont typeface="Arial" panose="020B0604020202020204" pitchFamily="34" charset="0"/>
              <a:buChar char="•"/>
            </a:pPr>
            <a:r>
              <a:rPr lang="en-US" sz="2400" dirty="0">
                <a:latin typeface="+mj-lt"/>
              </a:rPr>
              <a:t>VCFloat generates proof conditions for absence of underflow and overflow – these follow from bounds in premise on </a:t>
            </a:r>
            <a:r>
              <a:rPr lang="en-US" sz="2400" i="1" dirty="0">
                <a:latin typeface="+mj-lt"/>
              </a:rPr>
              <a:t>p </a:t>
            </a:r>
            <a:r>
              <a:rPr lang="en-US" sz="2400" dirty="0">
                <a:latin typeface="+mj-lt"/>
              </a:rPr>
              <a:t>and </a:t>
            </a:r>
            <a:r>
              <a:rPr lang="en-US" sz="2400" i="1" dirty="0">
                <a:latin typeface="+mj-lt"/>
              </a:rPr>
              <a:t>q</a:t>
            </a:r>
            <a:r>
              <a:rPr lang="en-US" sz="2400" dirty="0">
                <a:latin typeface="+mj-lt"/>
              </a:rPr>
              <a:t>. </a:t>
            </a:r>
          </a:p>
          <a:p>
            <a:r>
              <a:rPr lang="en-US" sz="2400" b="1" i="1" dirty="0">
                <a:latin typeface="+mj-lt"/>
              </a:rPr>
              <a:t>QED.</a:t>
            </a:r>
          </a:p>
        </p:txBody>
      </p:sp>
      <p:sp>
        <p:nvSpPr>
          <p:cNvPr id="12" name="TextBox 11">
            <a:extLst>
              <a:ext uri="{FF2B5EF4-FFF2-40B4-BE49-F238E27FC236}">
                <a16:creationId xmlns:a16="http://schemas.microsoft.com/office/drawing/2014/main" id="{1A372967-DFC1-4682-5FC3-84CB59A29C07}"/>
              </a:ext>
            </a:extLst>
          </p:cNvPr>
          <p:cNvSpPr txBox="1"/>
          <p:nvPr/>
        </p:nvSpPr>
        <p:spPr>
          <a:xfrm>
            <a:off x="198119" y="350457"/>
            <a:ext cx="4241739" cy="646331"/>
          </a:xfrm>
          <a:prstGeom prst="rect">
            <a:avLst/>
          </a:prstGeom>
          <a:solidFill>
            <a:srgbClr val="00B050"/>
          </a:solidFill>
        </p:spPr>
        <p:txBody>
          <a:bodyPr wrap="none" rtlCol="0">
            <a:spAutoFit/>
          </a:bodyPr>
          <a:lstStyle/>
          <a:p>
            <a:r>
              <a:rPr lang="en-US" sz="3600" dirty="0">
                <a:latin typeface="+mj-lt"/>
              </a:rPr>
              <a:t>Local round-off error </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B184A1AC-6D5D-4227-D5E6-4CB5E5D92B33}"/>
                  </a:ext>
                </a:extLst>
              </p:cNvPr>
              <p:cNvSpPr txBox="1"/>
              <p:nvPr/>
            </p:nvSpPr>
            <p:spPr>
              <a:xfrm>
                <a:off x="91439" y="5307214"/>
                <a:ext cx="11993881" cy="461665"/>
              </a:xfrm>
              <a:prstGeom prst="rect">
                <a:avLst/>
              </a:prstGeom>
              <a:noFill/>
            </p:spPr>
            <p:txBody>
              <a:bodyPr wrap="square">
                <a:spAutoFit/>
              </a:bodyPr>
              <a:lstStyle/>
              <a:p>
                <a:pPr marL="342900" indent="-342900">
                  <a:buFont typeface="Wingdings" pitchFamily="2" charset="2"/>
                  <a:buChar char="Ø"/>
                </a:pPr>
                <a:r>
                  <a:rPr lang="en-US" sz="2400" dirty="0">
                    <a:latin typeface="+mj-lt"/>
                  </a:rPr>
                  <a:t>How to derive premise </a:t>
                </a:r>
                <a14:m>
                  <m:oMath xmlns:m="http://schemas.openxmlformats.org/officeDocument/2006/math">
                    <m:r>
                      <a:rPr lang="en-US" sz="2400" i="1">
                        <a:latin typeface="Cambria Math" panose="02040503050406030204" pitchFamily="18" charset="0"/>
                      </a:rPr>
                      <m:t>−1.0041 </m:t>
                    </m:r>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𝑝</m:t>
                    </m:r>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𝑞</m:t>
                    </m:r>
                    <m:r>
                      <a:rPr lang="en-US" sz="2400" i="1">
                        <a:latin typeface="Cambria Math" panose="02040503050406030204" pitchFamily="18" charset="0"/>
                        <a:ea typeface="Cambria Math" panose="02040503050406030204" pitchFamily="18" charset="0"/>
                      </a:rPr>
                      <m:t> ≤1.0041</m:t>
                    </m:r>
                    <m:r>
                      <a:rPr lang="en-US" sz="2400" b="0" i="0" smtClean="0">
                        <a:latin typeface="Cambria Math" panose="02040503050406030204" pitchFamily="18" charset="0"/>
                        <a:ea typeface="Cambria Math" panose="02040503050406030204" pitchFamily="18" charset="0"/>
                      </a:rPr>
                      <m:t>?</m:t>
                    </m:r>
                  </m:oMath>
                </a14:m>
                <a:endParaRPr lang="en-US" sz="2400" dirty="0">
                  <a:latin typeface="+mj-lt"/>
                </a:endParaRPr>
              </a:p>
            </p:txBody>
          </p:sp>
        </mc:Choice>
        <mc:Fallback xmlns="">
          <p:sp>
            <p:nvSpPr>
              <p:cNvPr id="4" name="TextBox 3">
                <a:extLst>
                  <a:ext uri="{FF2B5EF4-FFF2-40B4-BE49-F238E27FC236}">
                    <a16:creationId xmlns:a16="http://schemas.microsoft.com/office/drawing/2014/main" id="{B184A1AC-6D5D-4227-D5E6-4CB5E5D92B33}"/>
                  </a:ext>
                </a:extLst>
              </p:cNvPr>
              <p:cNvSpPr txBox="1">
                <a:spLocks noRot="1" noChangeAspect="1" noMove="1" noResize="1" noEditPoints="1" noAdjustHandles="1" noChangeArrowheads="1" noChangeShapeType="1" noTextEdit="1"/>
              </p:cNvSpPr>
              <p:nvPr/>
            </p:nvSpPr>
            <p:spPr>
              <a:xfrm>
                <a:off x="91439" y="5307214"/>
                <a:ext cx="11993881" cy="461665"/>
              </a:xfrm>
              <a:prstGeom prst="rect">
                <a:avLst/>
              </a:prstGeom>
              <a:blipFill>
                <a:blip r:embed="rId5"/>
                <a:stretch>
                  <a:fillRect l="-741" t="-8108" b="-29730"/>
                </a:stretch>
              </a:blipFill>
            </p:spPr>
            <p:txBody>
              <a:bodyPr/>
              <a:lstStyle/>
              <a:p>
                <a:r>
                  <a:rPr lang="en-US">
                    <a:noFill/>
                  </a:rPr>
                  <a:t> </a:t>
                </a:r>
              </a:p>
            </p:txBody>
          </p:sp>
        </mc:Fallback>
      </mc:AlternateContent>
      <p:pic>
        <p:nvPicPr>
          <p:cNvPr id="5" name="Picture 4" descr="Text, letter&#10;&#10;Description automatically generated">
            <a:extLst>
              <a:ext uri="{FF2B5EF4-FFF2-40B4-BE49-F238E27FC236}">
                <a16:creationId xmlns:a16="http://schemas.microsoft.com/office/drawing/2014/main" id="{2ABA8F12-38C0-78AE-B929-511C51D2E183}"/>
              </a:ext>
            </a:extLst>
          </p:cNvPr>
          <p:cNvPicPr>
            <a:picLocks noChangeAspect="1"/>
          </p:cNvPicPr>
          <p:nvPr/>
        </p:nvPicPr>
        <p:blipFill>
          <a:blip r:embed="rId6"/>
          <a:stretch>
            <a:fillRect/>
          </a:stretch>
        </p:blipFill>
        <p:spPr>
          <a:xfrm>
            <a:off x="542675" y="1162565"/>
            <a:ext cx="11106649" cy="1526937"/>
          </a:xfrm>
          <a:prstGeom prst="rect">
            <a:avLst/>
          </a:prstGeom>
        </p:spPr>
      </p:pic>
      <p:pic>
        <p:nvPicPr>
          <p:cNvPr id="6" name="Audio 5">
            <a:hlinkClick r:id="" action="ppaction://media"/>
            <a:extLst>
              <a:ext uri="{FF2B5EF4-FFF2-40B4-BE49-F238E27FC236}">
                <a16:creationId xmlns:a16="http://schemas.microsoft.com/office/drawing/2014/main" id="{C1511C87-CC15-1F7C-D63E-8117A0ADC791}"/>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167308974"/>
      </p:ext>
    </p:extLst>
  </p:cSld>
  <p:clrMapOvr>
    <a:masterClrMapping/>
  </p:clrMapOvr>
  <mc:AlternateContent xmlns:mc="http://schemas.openxmlformats.org/markup-compatibility/2006" xmlns:p14="http://schemas.microsoft.com/office/powerpoint/2010/main">
    <mc:Choice Requires="p14">
      <p:transition spd="slow" p14:dur="2000" advTm="5995"/>
    </mc:Choice>
    <mc:Fallback xmlns="">
      <p:transition spd="slow" advTm="599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extLst>
    <p:ext uri="{3A86A75C-4F4B-4683-9AE1-C65F6400EC91}">
      <p14:laserTraceLst xmlns:p14="http://schemas.microsoft.com/office/powerpoint/2010/main">
        <p14:tracePtLst>
          <p14:tracePt t="77" x="5529263" y="3421063"/>
          <p14:tracePt t="144" x="3436938" y="4749800"/>
          <p14:tracePt t="145" x="2852738" y="5156200"/>
          <p14:tracePt t="161" x="2557463" y="5351463"/>
          <p14:tracePt t="177" x="2303463" y="5494338"/>
          <p14:tracePt t="182" x="2252663" y="5529263"/>
          <p14:tracePt t="190" x="2125663" y="5588000"/>
          <p14:tracePt t="198" x="2049463" y="5621338"/>
          <p14:tracePt t="206" x="1989138" y="5630863"/>
          <p14:tracePt t="214" x="1930400" y="5646738"/>
          <p14:tracePt t="223" x="1879600" y="5646738"/>
          <p14:tracePt t="231" x="1811338" y="5664200"/>
          <p14:tracePt t="238" x="1744663" y="5664200"/>
          <p14:tracePt t="247" x="1676400" y="5689600"/>
          <p14:tracePt t="255" x="1600200" y="5722938"/>
          <p14:tracePt t="263" x="1506538" y="5740400"/>
          <p14:tracePt t="278" x="1422400" y="5765800"/>
          <p14:tracePt t="279" x="1312863" y="5783263"/>
          <p14:tracePt t="287" x="1236663" y="5808663"/>
          <p14:tracePt t="296" x="1150938" y="5824538"/>
          <p14:tracePt t="306" x="1074738" y="5842000"/>
          <p14:tracePt t="314" x="1016000" y="5842000"/>
          <p14:tracePt t="320" x="957263" y="5842000"/>
          <p14:tracePt t="328" x="881063" y="5842000"/>
          <p14:tracePt t="336" x="838200" y="5859463"/>
          <p14:tracePt t="344" x="762000" y="5859463"/>
          <p14:tracePt t="352" x="719138" y="5859463"/>
          <p14:tracePt t="360" x="660400" y="5859463"/>
          <p14:tracePt t="369" x="609600" y="5859463"/>
          <p14:tracePt t="377" x="550863" y="5859463"/>
          <p14:tracePt t="386" x="490538" y="5859463"/>
          <p14:tracePt t="393" x="449263" y="5859463"/>
          <p14:tracePt t="402" x="414338" y="5859463"/>
          <p14:tracePt t="409" x="373063" y="5859463"/>
          <p14:tracePt t="418" x="347663" y="5859463"/>
          <p14:tracePt t="425" x="312738" y="5842000"/>
          <p14:tracePt t="435" x="296863" y="5824538"/>
          <p14:tracePt t="442" x="271463" y="5808663"/>
          <p14:tracePt t="452" x="271463" y="5799138"/>
          <p14:tracePt t="458" x="254000" y="5799138"/>
          <p14:tracePt t="474" x="254000" y="5783263"/>
          <p14:tracePt t="547" x="254000" y="5765800"/>
          <p14:tracePt t="580" x="254000" y="5748338"/>
          <p14:tracePt t="596" x="236538" y="5740400"/>
          <p14:tracePt t="612" x="236538" y="5722938"/>
          <p14:tracePt t="620" x="236538" y="5707063"/>
          <p14:tracePt t="628" x="236538" y="5689600"/>
          <p14:tracePt t="636" x="220663" y="5681663"/>
          <p14:tracePt t="645" x="220663" y="5646738"/>
          <p14:tracePt t="653" x="220663" y="5621338"/>
          <p14:tracePt t="661" x="220663" y="5588000"/>
          <p14:tracePt t="669" x="211138" y="5554663"/>
          <p14:tracePt t="677" x="195263" y="5529263"/>
          <p14:tracePt t="685" x="195263" y="5494338"/>
          <p14:tracePt t="693" x="195263" y="5468938"/>
          <p14:tracePt t="702" x="177800" y="5453063"/>
          <p14:tracePt t="710" x="177800" y="5435600"/>
          <p14:tracePt t="719" x="177800" y="5427663"/>
          <p14:tracePt t="726" x="177800" y="5410200"/>
          <p14:tracePt t="5306" x="254000" y="5240338"/>
          <p14:tracePt t="5313" x="465138" y="4826000"/>
          <p14:tracePt t="5323" x="779463" y="4376738"/>
          <p14:tracePt t="5329" x="1176338" y="3751263"/>
          <p14:tracePt t="5339" x="1744663" y="3005138"/>
          <p14:tracePt t="5343" x="2387600" y="2227263"/>
          <p14:tracePt t="5356" x="3106738" y="1447800"/>
          <p14:tracePt t="5360" x="3843338" y="668338"/>
        </p14:tracePtLst>
      </p14:laserTraceLst>
    </p:ext>
  </p:extLs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10">
            <a:extLst>
              <a:ext uri="{FF2B5EF4-FFF2-40B4-BE49-F238E27FC236}">
                <a16:creationId xmlns:a16="http://schemas.microsoft.com/office/drawing/2014/main" id="{5EAE0C98-4816-6758-80A8-378B4188B33F}"/>
              </a:ext>
            </a:extLst>
          </p:cNvPr>
          <p:cNvSpPr>
            <a:spLocks noGrp="1"/>
          </p:cNvSpPr>
          <p:nvPr>
            <p:ph type="sldNum" sz="quarter" idx="12"/>
          </p:nvPr>
        </p:nvSpPr>
        <p:spPr/>
        <p:txBody>
          <a:bodyPr/>
          <a:lstStyle/>
          <a:p>
            <a:fld id="{EDFCBFFE-07E8-5C40-9442-7625F4194842}" type="slidenum">
              <a:rPr lang="en-US" smtClean="0"/>
              <a:t>32</a:t>
            </a:fld>
            <a:endParaRPr lang="en-US"/>
          </a:p>
        </p:txBody>
      </p:sp>
      <p:sp>
        <p:nvSpPr>
          <p:cNvPr id="12" name="TextBox 11">
            <a:extLst>
              <a:ext uri="{FF2B5EF4-FFF2-40B4-BE49-F238E27FC236}">
                <a16:creationId xmlns:a16="http://schemas.microsoft.com/office/drawing/2014/main" id="{1A372967-DFC1-4682-5FC3-84CB59A29C07}"/>
              </a:ext>
            </a:extLst>
          </p:cNvPr>
          <p:cNvSpPr txBox="1"/>
          <p:nvPr/>
        </p:nvSpPr>
        <p:spPr>
          <a:xfrm>
            <a:off x="198119" y="350457"/>
            <a:ext cx="4241739" cy="646331"/>
          </a:xfrm>
          <a:prstGeom prst="rect">
            <a:avLst/>
          </a:prstGeom>
          <a:solidFill>
            <a:srgbClr val="00B050"/>
          </a:solidFill>
        </p:spPr>
        <p:txBody>
          <a:bodyPr wrap="none" rtlCol="0">
            <a:spAutoFit/>
          </a:bodyPr>
          <a:lstStyle/>
          <a:p>
            <a:r>
              <a:rPr lang="en-US" sz="3600" dirty="0">
                <a:latin typeface="+mj-lt"/>
              </a:rPr>
              <a:t>Local round-off error </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B184A1AC-6D5D-4227-D5E6-4CB5E5D92B33}"/>
                  </a:ext>
                </a:extLst>
              </p:cNvPr>
              <p:cNvSpPr txBox="1"/>
              <p:nvPr/>
            </p:nvSpPr>
            <p:spPr>
              <a:xfrm>
                <a:off x="310623" y="1270728"/>
                <a:ext cx="11993881" cy="5467258"/>
              </a:xfrm>
              <a:prstGeom prst="rect">
                <a:avLst/>
              </a:prstGeom>
              <a:noFill/>
            </p:spPr>
            <p:txBody>
              <a:bodyPr wrap="square">
                <a:noAutofit/>
              </a:bodyPr>
              <a:lstStyle/>
              <a:p>
                <a:r>
                  <a:rPr lang="en-US" sz="2400" dirty="0">
                    <a:latin typeface="+mj-lt"/>
                  </a:rPr>
                  <a:t>How to derive premise </a:t>
                </a:r>
                <a14:m>
                  <m:oMath xmlns:m="http://schemas.openxmlformats.org/officeDocument/2006/math">
                    <m:r>
                      <a:rPr lang="en-US" sz="2400" i="1">
                        <a:latin typeface="Cambria Math" panose="02040503050406030204" pitchFamily="18" charset="0"/>
                      </a:rPr>
                      <m:t>−1.0041 </m:t>
                    </m:r>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𝐹</m:t>
                    </m:r>
                    <m:r>
                      <a:rPr lang="en-US" sz="2400" b="0" i="1" smtClean="0">
                        <a:latin typeface="Cambria Math" panose="02040503050406030204" pitchFamily="18" charset="0"/>
                        <a:ea typeface="Cambria Math" panose="02040503050406030204" pitchFamily="18" charset="0"/>
                      </a:rPr>
                      <m:t>2</m:t>
                    </m:r>
                    <m:r>
                      <a:rPr lang="en-US" sz="2400" b="0" i="1" smtClean="0">
                        <a:latin typeface="Cambria Math" panose="02040503050406030204" pitchFamily="18" charset="0"/>
                        <a:ea typeface="Cambria Math" panose="02040503050406030204" pitchFamily="18" charset="0"/>
                      </a:rPr>
                      <m:t>𝑅</m:t>
                    </m:r>
                    <m:r>
                      <a:rPr lang="en-US" sz="2400" b="0" i="1" smtClean="0">
                        <a:latin typeface="Cambria Math" panose="02040503050406030204" pitchFamily="18" charset="0"/>
                        <a:ea typeface="Cambria Math" panose="02040503050406030204" pitchFamily="18" charset="0"/>
                      </a:rPr>
                      <m:t> </m:t>
                    </m:r>
                    <m:r>
                      <a:rPr lang="en-US" sz="2400" i="1">
                        <a:latin typeface="Cambria Math" panose="02040503050406030204" pitchFamily="18" charset="0"/>
                        <a:ea typeface="Cambria Math" panose="02040503050406030204" pitchFamily="18" charset="0"/>
                      </a:rPr>
                      <m:t>𝑝</m:t>
                    </m:r>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𝐹</m:t>
                    </m:r>
                    <m:r>
                      <a:rPr lang="en-US" sz="2400" b="0" i="1" smtClean="0">
                        <a:latin typeface="Cambria Math" panose="02040503050406030204" pitchFamily="18" charset="0"/>
                        <a:ea typeface="Cambria Math" panose="02040503050406030204" pitchFamily="18" charset="0"/>
                      </a:rPr>
                      <m:t>2</m:t>
                    </m:r>
                    <m:r>
                      <a:rPr lang="en-US" sz="2400" b="0" i="1" smtClean="0">
                        <a:latin typeface="Cambria Math" panose="02040503050406030204" pitchFamily="18" charset="0"/>
                        <a:ea typeface="Cambria Math" panose="02040503050406030204" pitchFamily="18" charset="0"/>
                      </a:rPr>
                      <m:t>𝑅</m:t>
                    </m:r>
                    <m:r>
                      <a:rPr lang="en-US" sz="2400" b="0" i="1" smtClean="0">
                        <a:latin typeface="Cambria Math" panose="02040503050406030204" pitchFamily="18" charset="0"/>
                        <a:ea typeface="Cambria Math" panose="02040503050406030204" pitchFamily="18" charset="0"/>
                      </a:rPr>
                      <m:t> </m:t>
                    </m:r>
                    <m:r>
                      <a:rPr lang="en-US" sz="2400" i="1">
                        <a:latin typeface="Cambria Math" panose="02040503050406030204" pitchFamily="18" charset="0"/>
                        <a:ea typeface="Cambria Math" panose="02040503050406030204" pitchFamily="18" charset="0"/>
                      </a:rPr>
                      <m:t>𝑞</m:t>
                    </m:r>
                    <m:r>
                      <a:rPr lang="en-US" sz="2400" i="1">
                        <a:latin typeface="Cambria Math" panose="02040503050406030204" pitchFamily="18" charset="0"/>
                        <a:ea typeface="Cambria Math" panose="02040503050406030204" pitchFamily="18" charset="0"/>
                      </a:rPr>
                      <m:t> ≤1.0041</m:t>
                    </m:r>
                    <m:r>
                      <a:rPr lang="en-US" sz="2400" b="0" i="0" smtClean="0">
                        <a:latin typeface="Cambria Math" panose="02040503050406030204" pitchFamily="18" charset="0"/>
                        <a:ea typeface="Cambria Math" panose="02040503050406030204" pitchFamily="18" charset="0"/>
                      </a:rPr>
                      <m:t>?</m:t>
                    </m:r>
                  </m:oMath>
                </a14:m>
                <a:endParaRPr lang="en-US" sz="2400" b="0" dirty="0">
                  <a:latin typeface="+mj-lt"/>
                  <a:ea typeface="Cambria Math" panose="02040503050406030204" pitchFamily="18" charset="0"/>
                </a:endParaRPr>
              </a:p>
              <a:p>
                <a:endParaRPr lang="en-US" sz="2400" b="0" dirty="0">
                  <a:latin typeface="+mj-lt"/>
                  <a:ea typeface="Cambria Math" panose="02040503050406030204" pitchFamily="18" charset="0"/>
                </a:endParaRPr>
              </a:p>
              <a:p>
                <a:pPr marL="342900" indent="-342900">
                  <a:buFont typeface="Arial" panose="020B0604020202020204" pitchFamily="34" charset="0"/>
                  <a:buChar char="•"/>
                </a:pPr>
                <a:r>
                  <a:rPr lang="en-US" sz="2400" dirty="0">
                    <a:latin typeface="+mj-lt"/>
                  </a:rPr>
                  <a:t>Must hold over the entire time interval </a:t>
                </a:r>
                <a14:m>
                  <m:oMath xmlns:m="http://schemas.openxmlformats.org/officeDocument/2006/math">
                    <m:d>
                      <m:dPr>
                        <m:begChr m:val="["/>
                        <m:endChr m:val="]"/>
                        <m:ctrlPr>
                          <a:rPr lang="en-US" sz="2400" i="1">
                            <a:latin typeface="Cambria Math" panose="02040503050406030204" pitchFamily="18" charset="0"/>
                          </a:rPr>
                        </m:ctrlPr>
                      </m:dPr>
                      <m:e>
                        <m:r>
                          <a:rPr lang="en-US" sz="2400" i="1">
                            <a:latin typeface="Cambria Math" panose="02040503050406030204" pitchFamily="18" charset="0"/>
                          </a:rPr>
                          <m:t>0,</m:t>
                        </m:r>
                        <m:r>
                          <a:rPr lang="en-US" sz="2400" i="1">
                            <a:latin typeface="Cambria Math" panose="02040503050406030204" pitchFamily="18" charset="0"/>
                          </a:rPr>
                          <m:t>𝑁h</m:t>
                        </m:r>
                      </m:e>
                    </m:d>
                  </m:oMath>
                </a14:m>
                <a:r>
                  <a:rPr lang="en-US" sz="2400" dirty="0"/>
                  <a:t>  </a:t>
                </a:r>
                <a:r>
                  <a:rPr lang="en-US" sz="2400" dirty="0">
                    <a:latin typeface="+mj-lt"/>
                  </a:rPr>
                  <a:t>– local error theorem invoked in inductive proof of global round-off error.</a:t>
                </a:r>
              </a:p>
              <a:p>
                <a:pPr marL="342900" indent="-342900">
                  <a:buFont typeface="Arial" panose="020B0604020202020204" pitchFamily="34" charset="0"/>
                  <a:buChar char="•"/>
                </a:pPr>
                <a:r>
                  <a:rPr lang="en-US" sz="2400" dirty="0">
                    <a:latin typeface="+mj-lt"/>
                  </a:rPr>
                  <a:t>Apply reverse triangle inequality to global round-off error theorem statement:</a:t>
                </a:r>
              </a:p>
              <a:p>
                <a:endParaRPr lang="en-US" sz="2400" dirty="0">
                  <a:latin typeface="+mj-lt"/>
                </a:endParaRPr>
              </a:p>
              <a:p>
                <a:endParaRPr lang="en-US" sz="2400" dirty="0">
                  <a:latin typeface="+mj-lt"/>
                </a:endParaRPr>
              </a:p>
              <a:p>
                <a:endParaRPr lang="en-US" sz="2400" dirty="0">
                  <a:latin typeface="+mj-lt"/>
                </a:endParaRPr>
              </a:p>
              <a:p>
                <a:endParaRPr lang="en-US" sz="2400" dirty="0">
                  <a:latin typeface="+mj-lt"/>
                </a:endParaRPr>
              </a:p>
              <a:p>
                <a:endParaRPr lang="en-US" sz="2400" dirty="0">
                  <a:latin typeface="+mj-lt"/>
                </a:endParaRPr>
              </a:p>
              <a:p>
                <a:endParaRPr lang="en-US" sz="2400" dirty="0">
                  <a:latin typeface="+mj-lt"/>
                </a:endParaRPr>
              </a:p>
              <a:p>
                <a:endParaRPr lang="en-US" sz="2400" dirty="0">
                  <a:latin typeface="+mj-lt"/>
                </a:endParaRPr>
              </a:p>
              <a:p>
                <a:pPr marL="342900" indent="-342900">
                  <a:buFont typeface="Arial" panose="020B0604020202020204" pitchFamily="34" charset="0"/>
                  <a:buChar char="•"/>
                </a:pPr>
                <a:r>
                  <a:rPr lang="en-US" sz="2400" dirty="0">
                    <a:latin typeface="+mj-lt"/>
                  </a:rPr>
                  <a:t>Guess – the maximum local round-off error </a:t>
                </a:r>
                <a14:m>
                  <m:oMath xmlns:m="http://schemas.openxmlformats.org/officeDocument/2006/math">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𝜏</m:t>
                        </m:r>
                      </m:e>
                      <m:sub>
                        <m:r>
                          <a:rPr lang="en-US" sz="2400" i="1">
                            <a:latin typeface="Cambria Math" panose="02040503050406030204" pitchFamily="18" charset="0"/>
                            <a:ea typeface="Cambria Math" panose="02040503050406030204" pitchFamily="18" charset="0"/>
                          </a:rPr>
                          <m:t>𝑚𝑎𝑥</m:t>
                        </m:r>
                      </m:sub>
                    </m:sSub>
                  </m:oMath>
                </a14:m>
                <a:r>
                  <a:rPr lang="en-US" sz="2400" dirty="0">
                    <a:latin typeface="+mj-lt"/>
                  </a:rPr>
                  <a:t> over the entire time interval </a:t>
                </a:r>
                <a14:m>
                  <m:oMath xmlns:m="http://schemas.openxmlformats.org/officeDocument/2006/math">
                    <m:r>
                      <a:rPr lang="en-US" sz="2400" i="1">
                        <a:latin typeface="Cambria Math" panose="02040503050406030204" pitchFamily="18" charset="0"/>
                      </a:rPr>
                      <m:t>[0,</m:t>
                    </m:r>
                    <m:r>
                      <a:rPr lang="en-US" sz="2400" i="1">
                        <a:latin typeface="Cambria Math" panose="02040503050406030204" pitchFamily="18" charset="0"/>
                      </a:rPr>
                      <m:t>𝑁h</m:t>
                    </m:r>
                    <m:r>
                      <a:rPr lang="en-US" sz="2400" b="0" i="1" smtClean="0">
                        <a:latin typeface="Cambria Math" panose="02040503050406030204" pitchFamily="18" charset="0"/>
                      </a:rPr>
                      <m:t>]</m:t>
                    </m:r>
                  </m:oMath>
                </a14:m>
                <a:r>
                  <a:rPr lang="en-US" sz="2400" dirty="0">
                    <a:latin typeface="+mj-lt"/>
                  </a:rPr>
                  <a:t> is O(</a:t>
                </a:r>
                <a14:m>
                  <m:oMath xmlns:m="http://schemas.openxmlformats.org/officeDocument/2006/math">
                    <m:r>
                      <a:rPr lang="en-US" sz="2400" i="1" smtClean="0">
                        <a:latin typeface="Cambria Math" panose="02040503050406030204" pitchFamily="18" charset="0"/>
                        <a:ea typeface="Cambria Math" panose="02040503050406030204" pitchFamily="18" charset="0"/>
                      </a:rPr>
                      <m:t>𝜖</m:t>
                    </m:r>
                  </m:oMath>
                </a14:m>
                <a:r>
                  <a:rPr lang="en-US" sz="2400" dirty="0">
                    <a:latin typeface="+mj-lt"/>
                  </a:rPr>
                  <a:t>)</a:t>
                </a:r>
              </a:p>
              <a:p>
                <a:pPr marL="342900" indent="-342900">
                  <a:buFont typeface="Arial" panose="020B0604020202020204" pitchFamily="34" charset="0"/>
                  <a:buChar char="•"/>
                </a:pPr>
                <a:r>
                  <a:rPr lang="en-US" sz="2400" dirty="0">
                    <a:latin typeface="+mj-lt"/>
                  </a:rPr>
                  <a:t>Use equality of matrix model and </a:t>
                </a:r>
                <a:r>
                  <a:rPr lang="en-US" sz="2400" dirty="0" err="1">
                    <a:latin typeface="+mj-lt"/>
                  </a:rPr>
                  <a:t>leapfrog_stepR</a:t>
                </a:r>
                <a:endParaRPr lang="en-US" sz="2400" dirty="0">
                  <a:latin typeface="+mj-lt"/>
                </a:endParaRPr>
              </a:p>
            </p:txBody>
          </p:sp>
        </mc:Choice>
        <mc:Fallback xmlns="">
          <p:sp>
            <p:nvSpPr>
              <p:cNvPr id="4" name="TextBox 3">
                <a:extLst>
                  <a:ext uri="{FF2B5EF4-FFF2-40B4-BE49-F238E27FC236}">
                    <a16:creationId xmlns:a16="http://schemas.microsoft.com/office/drawing/2014/main" id="{B184A1AC-6D5D-4227-D5E6-4CB5E5D92B33}"/>
                  </a:ext>
                </a:extLst>
              </p:cNvPr>
              <p:cNvSpPr txBox="1">
                <a:spLocks noRot="1" noChangeAspect="1" noMove="1" noResize="1" noEditPoints="1" noAdjustHandles="1" noChangeArrowheads="1" noChangeShapeType="1" noTextEdit="1"/>
              </p:cNvSpPr>
              <p:nvPr/>
            </p:nvSpPr>
            <p:spPr>
              <a:xfrm>
                <a:off x="310623" y="1270728"/>
                <a:ext cx="11993881" cy="5467258"/>
              </a:xfrm>
              <a:prstGeom prst="rect">
                <a:avLst/>
              </a:prstGeom>
              <a:blipFill>
                <a:blip r:embed="rId5"/>
                <a:stretch>
                  <a:fillRect l="-847" t="-694"/>
                </a:stretch>
              </a:blipFill>
            </p:spPr>
            <p:txBody>
              <a:bodyPr/>
              <a:lstStyle/>
              <a:p>
                <a:r>
                  <a:rPr lang="en-US">
                    <a:noFill/>
                  </a:rPr>
                  <a:t> </a:t>
                </a:r>
              </a:p>
            </p:txBody>
          </p:sp>
        </mc:Fallback>
      </mc:AlternateContent>
      <p:pic>
        <p:nvPicPr>
          <p:cNvPr id="16" name="Picture 15" descr="Diagram&#10;&#10;Description automatically generated with low confidence">
            <a:extLst>
              <a:ext uri="{FF2B5EF4-FFF2-40B4-BE49-F238E27FC236}">
                <a16:creationId xmlns:a16="http://schemas.microsoft.com/office/drawing/2014/main" id="{A53CE00F-DD60-3C61-5559-BA68014AA367}"/>
              </a:ext>
            </a:extLst>
          </p:cNvPr>
          <p:cNvPicPr>
            <a:picLocks noChangeAspect="1"/>
          </p:cNvPicPr>
          <p:nvPr/>
        </p:nvPicPr>
        <p:blipFill>
          <a:blip r:embed="rId6"/>
          <a:stretch>
            <a:fillRect/>
          </a:stretch>
        </p:blipFill>
        <p:spPr>
          <a:xfrm>
            <a:off x="885025" y="3269578"/>
            <a:ext cx="10421950" cy="2317694"/>
          </a:xfrm>
          <a:prstGeom prst="rect">
            <a:avLst/>
          </a:prstGeom>
        </p:spPr>
      </p:pic>
      <p:pic>
        <p:nvPicPr>
          <p:cNvPr id="22" name="Audio 21">
            <a:hlinkClick r:id="" action="ppaction://media"/>
            <a:extLst>
              <a:ext uri="{FF2B5EF4-FFF2-40B4-BE49-F238E27FC236}">
                <a16:creationId xmlns:a16="http://schemas.microsoft.com/office/drawing/2014/main" id="{7CAE86D1-61B3-9C0D-6A26-A0A8621BDFDF}"/>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434226151"/>
      </p:ext>
    </p:extLst>
  </p:cSld>
  <p:clrMapOvr>
    <a:masterClrMapping/>
  </p:clrMapOvr>
  <mc:AlternateContent xmlns:mc="http://schemas.openxmlformats.org/markup-compatibility/2006" xmlns:p14="http://schemas.microsoft.com/office/powerpoint/2010/main">
    <mc:Choice Requires="p14">
      <p:transition spd="slow" p14:dur="2000" advTm="62282"/>
    </mc:Choice>
    <mc:Fallback xmlns="">
      <p:transition spd="slow" advTm="6228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2"/>
                </p:tgtEl>
              </p:cMediaNode>
            </p:audio>
          </p:childTnLst>
        </p:cTn>
      </p:par>
    </p:tnLst>
  </p:timing>
  <p:extLst>
    <p:ext uri="{3A86A75C-4F4B-4683-9AE1-C65F6400EC91}">
      <p14:laserTraceLst xmlns:p14="http://schemas.microsoft.com/office/powerpoint/2010/main">
        <p14:tracePtLst>
          <p14:tracePt t="588" x="0" y="0"/>
        </p14:tracePtLst>
        <p14:tracePtLst>
          <p14:tracePt t="2751" x="1752600" y="4622800"/>
          <p14:tracePt t="2866" x="2286000" y="6840538"/>
          <p14:tracePt t="2871" x="2125663" y="6680200"/>
          <p14:tracePt t="2880" x="1938338" y="6426200"/>
          <p14:tracePt t="2887" x="1566863" y="5918200"/>
          <p14:tracePt t="2897" x="1193800" y="5257800"/>
          <p14:tracePt t="2904" x="838200" y="4437063"/>
          <p14:tracePt t="2913" x="490538" y="3614738"/>
          <p14:tracePt t="2920" x="406400" y="3284538"/>
          <p14:tracePt t="2930" x="312738" y="3014663"/>
          <p14:tracePt t="2936" x="236538" y="2827338"/>
          <p14:tracePt t="2947" x="195263" y="2674938"/>
          <p14:tracePt t="2954" x="134938" y="2438400"/>
          <p14:tracePt t="2964" x="58738" y="2252663"/>
          <p14:tracePt t="2969" x="33338" y="2133600"/>
          <p14:tracePt t="2980" x="17463" y="2074863"/>
          <p14:tracePt t="2984" x="17463" y="2032000"/>
          <p14:tracePt t="2997" x="17463" y="2014538"/>
          <p14:tracePt t="3002" x="17463" y="1998663"/>
          <p14:tracePt t="3049" x="17463" y="1989138"/>
          <p14:tracePt t="3065" x="0" y="1989138"/>
          <p14:tracePt t="3082" x="0" y="1973263"/>
          <p14:tracePt t="3196" x="0" y="1938338"/>
          <p14:tracePt t="3204" x="33338" y="1938338"/>
          <p14:tracePt t="3213" x="76200" y="1938338"/>
          <p14:tracePt t="3221" x="119063" y="1938338"/>
          <p14:tracePt t="3229" x="177800" y="1973263"/>
          <p14:tracePt t="3236" x="236538" y="1989138"/>
          <p14:tracePt t="3244" x="287338" y="1998663"/>
          <p14:tracePt t="3252" x="330200" y="2032000"/>
          <p14:tracePt t="3260" x="355600" y="2049463"/>
          <p14:tracePt t="3268" x="388938" y="2074863"/>
          <p14:tracePt t="3277" x="414338" y="2090738"/>
          <p14:tracePt t="3285" x="431800" y="2125663"/>
          <p14:tracePt t="3293" x="449263" y="2125663"/>
          <p14:tracePt t="3301" x="465138" y="2133600"/>
          <p14:tracePt t="3325" x="474663" y="2151063"/>
          <p14:tracePt t="11114" x="474663" y="2252663"/>
          <p14:tracePt t="11119" x="474663" y="2379663"/>
          <p14:tracePt t="11130" x="474663" y="2446338"/>
          <p14:tracePt t="11134" x="525463" y="2522538"/>
          <p14:tracePt t="11147" x="550863" y="2598738"/>
          <p14:tracePt t="11150" x="601663" y="2659063"/>
          <p14:tracePt t="11164" x="642938" y="2717800"/>
          <p14:tracePt t="11168" x="685800" y="2760663"/>
          <p14:tracePt t="11180" x="728663" y="2811463"/>
          <p14:tracePt t="11183" x="804863" y="2895600"/>
          <p14:tracePt t="11197" x="838200" y="2913063"/>
          <p14:tracePt t="11200" x="896938" y="2954338"/>
          <p14:tracePt t="11213" x="982663" y="3030538"/>
          <p14:tracePt t="11217" x="1049338" y="3065463"/>
          <p14:tracePt t="11230" x="1150938" y="3081338"/>
          <p14:tracePt t="11233" x="1328738" y="3090863"/>
          <p14:tracePt t="11247" x="1506538" y="3090863"/>
          <p14:tracePt t="11249" x="1811338" y="3090863"/>
          <p14:tracePt t="11264" x="2420938" y="3081338"/>
          <p14:tracePt t="11265" x="2692400" y="3048000"/>
          <p14:tracePt t="11272" x="3167063" y="3014663"/>
          <p14:tracePt t="11281" x="3395663" y="3005138"/>
          <p14:tracePt t="11288" x="3767138" y="2989263"/>
          <p14:tracePt t="11297" x="3886200" y="2971800"/>
          <p14:tracePt t="11304" x="4157663" y="2954338"/>
          <p14:tracePt t="11314" x="4351338" y="2928938"/>
          <p14:tracePt t="11321" x="4495800" y="2928938"/>
          <p14:tracePt t="11330" x="4529138" y="2913063"/>
          <p14:tracePt t="11337" x="4614863" y="2895600"/>
          <p14:tracePt t="11347" x="4732338" y="2887663"/>
          <p14:tracePt t="11353" x="4749800" y="2870200"/>
          <p14:tracePt t="11363" x="4826000" y="2870200"/>
          <p14:tracePt t="11369" x="4859338" y="2870200"/>
          <p14:tracePt t="11380" x="4902200" y="2852738"/>
          <p14:tracePt t="11386" x="4945063" y="2852738"/>
          <p14:tracePt t="11397" x="4986338" y="2852738"/>
          <p14:tracePt t="11402" x="5037138" y="2852738"/>
          <p14:tracePt t="11414" x="5097463" y="2852738"/>
          <p14:tracePt t="11418" x="5138738" y="2852738"/>
          <p14:tracePt t="11430" x="5214938" y="2852738"/>
          <p14:tracePt t="11434" x="5300663" y="2852738"/>
          <p14:tracePt t="11447" x="5376863" y="2827338"/>
          <p14:tracePt t="11451" x="5468938" y="2794000"/>
          <p14:tracePt t="11464" x="5545138" y="2760663"/>
          <p14:tracePt t="11469" x="5570538" y="2751138"/>
          <p14:tracePt t="11480" x="5646738" y="2717800"/>
          <p14:tracePt t="11484" x="5689600" y="2700338"/>
          <p14:tracePt t="11497" x="5740400" y="2674938"/>
          <p14:tracePt t="11502" x="5765800" y="2641600"/>
          <p14:tracePt t="11513" x="5799138" y="2633663"/>
          <p14:tracePt t="11518" x="5808663" y="2616200"/>
          <p14:tracePt t="11530" x="5824538" y="2598738"/>
          <p14:tracePt t="11534" x="5842000" y="2582863"/>
          <p14:tracePt t="11549" x="5859463" y="2582863"/>
          <p14:tracePt t="11564" x="5875338" y="2582863"/>
          <p14:tracePt t="11565" x="5884863" y="2573338"/>
          <p14:tracePt t="11572" x="5918200" y="2573338"/>
          <p14:tracePt t="11581" x="5943600" y="2557463"/>
          <p14:tracePt t="11588" x="6002338" y="2557463"/>
          <p14:tracePt t="11597" x="6062663" y="2557463"/>
          <p14:tracePt t="11605" x="6138863" y="2540000"/>
          <p14:tracePt t="11614" x="6215063" y="2540000"/>
          <p14:tracePt t="11621" x="6256338" y="2540000"/>
          <p14:tracePt t="11630" x="6307138" y="2522538"/>
          <p14:tracePt t="11637" x="6350000" y="2522538"/>
          <p14:tracePt t="11647" x="6392863" y="2522538"/>
          <p14:tracePt t="11654" x="6408738" y="2522538"/>
          <p14:tracePt t="11663" x="6426200" y="2522538"/>
          <p14:tracePt t="11670" x="6443663" y="2522538"/>
          <p14:tracePt t="11680" x="6451600" y="2522538"/>
          <p14:tracePt t="11694" x="6469063" y="2522538"/>
          <p14:tracePt t="11702" x="6484938" y="2522538"/>
          <p14:tracePt t="11710" x="6502400" y="2506663"/>
          <p14:tracePt t="11718" x="6527800" y="2506663"/>
          <p14:tracePt t="11727" x="6570663" y="2506663"/>
          <p14:tracePt t="11735" x="6621463" y="2506663"/>
          <p14:tracePt t="11743" x="6662738" y="2497138"/>
          <p14:tracePt t="11751" x="6705600" y="2497138"/>
          <p14:tracePt t="11759" x="6764338" y="2481263"/>
          <p14:tracePt t="11767" x="6815138" y="2481263"/>
          <p14:tracePt t="11775" x="6891338" y="2463800"/>
          <p14:tracePt t="11783" x="6951663" y="2446338"/>
          <p14:tracePt t="11791" x="7010400" y="2438400"/>
          <p14:tracePt t="11800" x="7035800" y="2420938"/>
          <p14:tracePt t="11808" x="7094538" y="2405063"/>
          <p14:tracePt t="11816" x="7145338" y="2405063"/>
          <p14:tracePt t="11839" x="7213600" y="2379663"/>
          <p14:tracePt t="11842" x="7246938" y="2379663"/>
          <p14:tracePt t="11848" x="7272338" y="2379663"/>
          <p14:tracePt t="17829" x="7264400" y="2379663"/>
          <p14:tracePt t="17843" x="7246938" y="2379663"/>
          <p14:tracePt t="17851" x="7231063" y="2379663"/>
          <p14:tracePt t="17860" x="7213600" y="2379663"/>
          <p14:tracePt t="17875" x="7205663" y="2387600"/>
          <p14:tracePt t="17883" x="7170738" y="2420938"/>
          <p14:tracePt t="17891" x="7145338" y="2438400"/>
          <p14:tracePt t="17899" x="7094538" y="2463800"/>
          <p14:tracePt t="17908" x="7053263" y="2506663"/>
          <p14:tracePt t="17916" x="6992938" y="2557463"/>
          <p14:tracePt t="17924" x="6934200" y="2598738"/>
          <p14:tracePt t="17932" x="6799263" y="2692400"/>
          <p14:tracePt t="17940" x="6756400" y="2717800"/>
          <p14:tracePt t="17948" x="6662738" y="2776538"/>
          <p14:tracePt t="17956" x="6570663" y="2836863"/>
          <p14:tracePt t="17964" x="6469063" y="2887663"/>
          <p14:tracePt t="17972" x="6383338" y="2928938"/>
          <p14:tracePt t="17981" x="6307138" y="2971800"/>
          <p14:tracePt t="17989" x="6215063" y="3005138"/>
          <p14:tracePt t="17997" x="6138863" y="3030538"/>
          <p14:tracePt t="18005" x="6053138" y="3048000"/>
          <p14:tracePt t="18013" x="5976938" y="3081338"/>
          <p14:tracePt t="18021" x="5900738" y="3106738"/>
          <p14:tracePt t="18029" x="5824538" y="3124200"/>
          <p14:tracePt t="18037" x="5748338" y="3141663"/>
          <p14:tracePt t="18046" x="5681663" y="3149600"/>
          <p14:tracePt t="18054" x="5588000" y="3167063"/>
          <p14:tracePt t="18062" x="5529263" y="3200400"/>
          <p14:tracePt t="18070" x="5494338" y="3200400"/>
          <p14:tracePt t="18078" x="5453063" y="3208338"/>
          <p14:tracePt t="18086" x="5410200" y="3225800"/>
          <p14:tracePt t="18094" x="5376863" y="3243263"/>
          <p14:tracePt t="18102" x="5367338" y="3243263"/>
          <p14:tracePt t="18331" x="5240338" y="3243263"/>
          <p14:tracePt t="18338" x="5062538" y="3268663"/>
          <p14:tracePt t="18346" x="4843463" y="3319463"/>
          <p14:tracePt t="18354" x="4605338" y="3360738"/>
          <p14:tracePt t="18362" x="4318000" y="3403600"/>
          <p14:tracePt t="18370" x="4046538" y="3421063"/>
          <p14:tracePt t="18379" x="3776663" y="3436938"/>
          <p14:tracePt t="18387" x="3556000" y="3454400"/>
          <p14:tracePt t="18395" x="3335338" y="3454400"/>
          <p14:tracePt t="18403" x="2946400" y="3454400"/>
          <p14:tracePt t="18411" x="2794000" y="3454400"/>
          <p14:tracePt t="18419" x="2540000" y="3454400"/>
          <p14:tracePt t="18427" x="2344738" y="3454400"/>
          <p14:tracePt t="18435" x="2303463" y="3454400"/>
          <p14:tracePt t="18444" x="2184400" y="3436938"/>
          <p14:tracePt t="18452" x="2108200" y="3421063"/>
          <p14:tracePt t="18460" x="2049463" y="3395663"/>
          <p14:tracePt t="18468" x="2014538" y="3395663"/>
          <p14:tracePt t="18476" x="1989138" y="3378200"/>
          <p14:tracePt t="18484" x="1973263" y="3360738"/>
          <p14:tracePt t="18492" x="1955800" y="3360738"/>
          <p14:tracePt t="18500" x="1938338" y="3360738"/>
          <p14:tracePt t="18508" x="1930400" y="3344863"/>
          <p14:tracePt t="18525" x="1912938" y="3344863"/>
          <p14:tracePt t="18534" x="1897063" y="3344863"/>
          <p14:tracePt t="18550" x="1879600" y="3344863"/>
          <p14:tracePt t="18557" x="1854200" y="3344863"/>
          <p14:tracePt t="18567" x="1836738" y="3344863"/>
          <p14:tracePt t="18574" x="1795463" y="3344863"/>
          <p14:tracePt t="18582" x="1760538" y="3344863"/>
          <p14:tracePt t="18590" x="1719263" y="3344863"/>
          <p14:tracePt t="18600" x="1676400" y="3360738"/>
          <p14:tracePt t="18606" x="1617663" y="3360738"/>
          <p14:tracePt t="18614" x="1582738" y="3360738"/>
          <p14:tracePt t="18623" x="1541463" y="3378200"/>
          <p14:tracePt t="18631" x="1481138" y="3378200"/>
          <p14:tracePt t="18639" x="1465263" y="3378200"/>
          <p14:tracePt t="18647" x="1422400" y="3378200"/>
          <p14:tracePt t="18655" x="1389063" y="3378200"/>
          <p14:tracePt t="18663" x="1363663" y="3378200"/>
          <p14:tracePt t="18671" x="1328738" y="3378200"/>
          <p14:tracePt t="18679" x="1303338" y="3378200"/>
          <p14:tracePt t="18687" x="1270000" y="3378200"/>
          <p14:tracePt t="18695" x="1227138" y="3378200"/>
          <p14:tracePt t="18704" x="1211263" y="3378200"/>
          <p14:tracePt t="18712" x="1176338" y="3360738"/>
          <p14:tracePt t="18720" x="1150938" y="3344863"/>
          <p14:tracePt t="18728" x="1135063" y="3335338"/>
          <p14:tracePt t="18736" x="1109663" y="3319463"/>
          <p14:tracePt t="18744" x="1074738" y="3302000"/>
          <p14:tracePt t="18752" x="1049338" y="3302000"/>
          <p14:tracePt t="18761" x="1016000" y="3268663"/>
          <p14:tracePt t="18769" x="982663" y="3268663"/>
          <p14:tracePt t="18777" x="957263" y="3259138"/>
          <p14:tracePt t="18785" x="939800" y="3243263"/>
          <p14:tracePt t="18793" x="914400" y="3225800"/>
          <p14:tracePt t="18801" x="896938" y="3208338"/>
          <p14:tracePt t="18809" x="863600" y="3200400"/>
          <p14:tracePt t="18817" x="855663" y="3182938"/>
          <p14:tracePt t="18825" x="838200" y="3167063"/>
          <p14:tracePt t="18834" x="820738" y="3167063"/>
          <p14:tracePt t="18842" x="820738" y="3149600"/>
          <p14:tracePt t="43126" x="881063" y="3149600"/>
          <p14:tracePt t="43132" x="973138" y="3149600"/>
          <p14:tracePt t="43142" x="1109663" y="3149600"/>
          <p14:tracePt t="43146" x="1312863" y="3149600"/>
          <p14:tracePt t="43159" x="1541463" y="3149600"/>
          <p14:tracePt t="43162" x="1811338" y="3149600"/>
          <p14:tracePt t="43176" x="2065338" y="3182938"/>
          <p14:tracePt t="43179" x="2319338" y="3208338"/>
          <p14:tracePt t="43192" x="2827338" y="3259138"/>
          <p14:tracePt t="43196" x="3302000" y="3319463"/>
          <p14:tracePt t="43209" x="3751263" y="3403600"/>
          <p14:tracePt t="43213" x="3911600" y="3454400"/>
          <p14:tracePt t="43226" x="4224338" y="3538538"/>
          <p14:tracePt t="43229" x="4470400" y="3649663"/>
          <p14:tracePt t="43242" x="4538663" y="3708400"/>
          <p14:tracePt t="43246" x="4691063" y="3810000"/>
          <p14:tracePt t="43260" x="4792663" y="3903663"/>
          <p14:tracePt t="43260" x="4868863" y="4005263"/>
          <p14:tracePt t="43268" x="4919663" y="4097338"/>
          <p14:tracePt t="43276" x="4960938" y="4165600"/>
          <p14:tracePt t="43284" x="4978400" y="4198938"/>
          <p14:tracePt t="43503" x="4986338" y="4198938"/>
          <p14:tracePt t="43511" x="5046663" y="4198938"/>
          <p14:tracePt t="43519" x="5138738" y="4224338"/>
          <p14:tracePt t="43528" x="5232400" y="4259263"/>
          <p14:tracePt t="43536" x="5351463" y="4300538"/>
          <p14:tracePt t="43544" x="5453063" y="4351338"/>
          <p14:tracePt t="43552" x="5554663" y="4394200"/>
          <p14:tracePt t="43560" x="5748338" y="4470400"/>
          <p14:tracePt t="43568" x="5824538" y="4513263"/>
          <p14:tracePt t="43576" x="5976938" y="4589463"/>
          <p14:tracePt t="43585" x="6113463" y="4648200"/>
          <p14:tracePt t="43593" x="6230938" y="4706938"/>
          <p14:tracePt t="43601" x="6273800" y="4732338"/>
          <p14:tracePt t="43609" x="6350000" y="4767263"/>
          <p14:tracePt t="43617" x="6408738" y="4808538"/>
          <p14:tracePt t="43626" x="6451600" y="4826000"/>
          <p14:tracePt t="43633" x="6502400" y="4859338"/>
          <p14:tracePt t="43642" x="6510338" y="4868863"/>
          <p14:tracePt t="43649" x="6545263" y="4884738"/>
          <p14:tracePt t="43666" x="6561138" y="4902200"/>
          <p14:tracePt t="51559" x="6484938" y="4902200"/>
          <p14:tracePt t="51559" x="6316663" y="4919663"/>
          <p14:tracePt t="51623" x="6172200" y="4919663"/>
          <p14:tracePt t="51624" x="6154738" y="4919663"/>
          <p14:tracePt t="51745" x="5961063" y="4919663"/>
          <p14:tracePt t="51746" x="5859463" y="4919663"/>
          <p14:tracePt t="51865" x="5808663" y="4919663"/>
          <p14:tracePt t="51865" x="5765800" y="4919663"/>
          <p14:tracePt t="51985" x="5664200" y="4919663"/>
          <p14:tracePt t="51986" x="5554663" y="4927600"/>
          <p14:tracePt t="52053" x="5494338" y="4927600"/>
          <p14:tracePt t="52124" x="5453063" y="4945063"/>
          <p14:tracePt t="52192" x="5427663" y="4945063"/>
          <p14:tracePt t="52255" x="5392738" y="4960938"/>
          <p14:tracePt t="52322" x="5351463" y="4960938"/>
          <p14:tracePt t="52450" x="5334000" y="4960938"/>
          <p14:tracePt t="56116" x="5351463" y="4960938"/>
          <p14:tracePt t="56119" x="5392738" y="4960938"/>
          <p14:tracePt t="56134" x="5468938" y="4945063"/>
          <p14:tracePt t="56139" x="5570538" y="4902200"/>
          <p14:tracePt t="56150" x="5799138" y="4859338"/>
          <p14:tracePt t="56155" x="6096000" y="4783138"/>
          <p14:tracePt t="56167" x="6502400" y="4724400"/>
          <p14:tracePt t="56170" x="6951663" y="4648200"/>
          <p14:tracePt t="56184" x="7485063" y="4605338"/>
          <p14:tracePt t="56187" x="8008938" y="4538663"/>
          <p14:tracePt t="56200" x="8542338" y="4513263"/>
          <p14:tracePt t="56201" x="9050338" y="4478338"/>
          <p14:tracePt t="56209" x="9499600" y="4452938"/>
          <p14:tracePt t="56217" x="9728200" y="4452938"/>
          <p14:tracePt t="56225" x="10101263" y="4437063"/>
          <p14:tracePt t="56233" x="10218738" y="4437063"/>
          <p14:tracePt t="56241" x="10456863" y="4437063"/>
          <p14:tracePt t="56250" x="10650538" y="4437063"/>
          <p14:tracePt t="56257" x="10701338" y="4437063"/>
          <p14:tracePt t="56266" x="10802938" y="4437063"/>
          <p14:tracePt t="56273" x="10863263" y="4437063"/>
          <p14:tracePt t="56283" x="10904538" y="4437063"/>
          <p14:tracePt t="56289" x="10955338" y="4452938"/>
          <p14:tracePt t="56300" x="10964863" y="4470400"/>
          <p14:tracePt t="56306" x="10980738" y="4470400"/>
          <p14:tracePt t="56322" x="10998200" y="4470400"/>
          <p14:tracePt t="56333" x="11015663" y="4478338"/>
          <p14:tracePt t="56338" x="11023600" y="4478338"/>
          <p14:tracePt t="56350" x="11041063" y="4478338"/>
          <p14:tracePt t="56355" x="11056938" y="4478338"/>
          <p14:tracePt t="56366" x="11074400" y="4478338"/>
          <p14:tracePt t="56371" x="11082338" y="4478338"/>
          <p14:tracePt t="56387" x="11099800" y="4478338"/>
          <p14:tracePt t="56419" x="11056938" y="4478338"/>
          <p14:tracePt t="56427" x="10998200" y="4495800"/>
          <p14:tracePt t="56436" x="10939463" y="4513263"/>
          <p14:tracePt t="56444" x="10787063" y="4538663"/>
          <p14:tracePt t="56452" x="10634663" y="4589463"/>
          <p14:tracePt t="56460" x="10472738" y="4630738"/>
          <p14:tracePt t="56468" x="10320338" y="4691063"/>
          <p14:tracePt t="56476" x="10236200" y="4724400"/>
          <p14:tracePt t="56484" x="10117138" y="4749800"/>
          <p14:tracePt t="56493" x="10066338" y="4767263"/>
          <p14:tracePt t="56501" x="9999663" y="4783138"/>
          <p14:tracePt t="56509" x="9923463" y="4808538"/>
          <p14:tracePt t="56517" x="9888538" y="4808538"/>
          <p14:tracePt t="56525" x="9863138" y="4826000"/>
          <p14:tracePt t="56533" x="9847263" y="4826000"/>
          <p14:tracePt t="56541" x="9829800" y="4843463"/>
          <p14:tracePt t="56558" x="9812338" y="4843463"/>
          <p14:tracePt t="56574" x="9786938" y="4843463"/>
          <p14:tracePt t="56583" x="9771063" y="4843463"/>
          <p14:tracePt t="56590" x="9753600" y="4843463"/>
          <p14:tracePt t="56599" x="9745663" y="4843463"/>
          <p14:tracePt t="56606" x="9710738" y="4843463"/>
          <p14:tracePt t="56615" x="9685338" y="4843463"/>
          <p14:tracePt t="56623" x="9669463" y="4843463"/>
          <p14:tracePt t="56633" x="9652000" y="4843463"/>
          <p14:tracePt t="56639" x="9634538" y="4843463"/>
          <p14:tracePt t="56647" x="9618663" y="4843463"/>
          <p14:tracePt t="56671" x="9618663" y="4826000"/>
          <p14:tracePt t="56687" x="9609138" y="4826000"/>
          <p14:tracePt t="56744" x="9593263" y="4826000"/>
          <p14:tracePt t="56761" x="9575800" y="4808538"/>
          <p14:tracePt t="61302" x="9575800" y="4792663"/>
          <p14:tracePt t="61306" x="9575800" y="4783138"/>
          <p14:tracePt t="61319" x="9575800" y="4732338"/>
          <p14:tracePt t="61322" x="9575800" y="4673600"/>
          <p14:tracePt t="61335" x="9575800" y="4572000"/>
          <p14:tracePt t="61339" x="9575800" y="4452938"/>
          <p14:tracePt t="61352" x="9575800" y="4216400"/>
          <p14:tracePt t="61357" x="9575800" y="3970338"/>
          <p14:tracePt t="61369" x="9634538" y="3690938"/>
          <p14:tracePt t="61374" x="9694863" y="3378200"/>
          <p14:tracePt t="61385" x="9786938" y="3005138"/>
          <p14:tracePt t="61388" x="9829800" y="2836863"/>
          <p14:tracePt t="61402" x="9888538" y="2522538"/>
          <p14:tracePt t="61405" x="9964738" y="2227263"/>
          <p14:tracePt t="61419" x="10025063" y="1973263"/>
          <p14:tracePt t="61420" x="10066338" y="1735138"/>
          <p14:tracePt t="61428" x="10117138" y="1541463"/>
          <p14:tracePt t="61436" x="10160000" y="1363663"/>
          <p14:tracePt t="61444" x="10193338" y="1176338"/>
          <p14:tracePt t="61452" x="10218738" y="1033463"/>
          <p14:tracePt t="61460" x="10236200" y="957263"/>
          <p14:tracePt t="61469" x="10261600" y="820738"/>
          <p14:tracePt t="61477" x="10294938" y="719138"/>
          <p14:tracePt t="61486" x="10312400" y="668338"/>
          <p14:tracePt t="61494" x="10312400" y="584200"/>
          <p14:tracePt t="61502" x="10320338" y="525463"/>
          <p14:tracePt t="61510" x="10337800" y="474663"/>
          <p14:tracePt t="61519" x="10337800" y="449263"/>
          <p14:tracePt t="61526" x="10337800" y="431800"/>
          <p14:tracePt t="61535" x="10337800" y="414338"/>
          <p14:tracePt t="61543" x="10337800" y="406400"/>
          <p14:tracePt t="61559" x="10337800" y="388938"/>
          <p14:tracePt t="61591" x="10337800" y="373063"/>
          <p14:tracePt t="61616" x="10337800" y="355600"/>
          <p14:tracePt t="61640" x="10337800" y="347663"/>
          <p14:tracePt t="61648" x="10337800" y="330200"/>
          <p14:tracePt t="61656" x="10337800" y="287338"/>
          <p14:tracePt t="61664" x="10337800" y="211138"/>
          <p14:tracePt t="61673" x="10337800" y="101600"/>
        </p14:tracePtLst>
      </p14:laserTraceLst>
    </p:ext>
  </p:extLs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10">
            <a:extLst>
              <a:ext uri="{FF2B5EF4-FFF2-40B4-BE49-F238E27FC236}">
                <a16:creationId xmlns:a16="http://schemas.microsoft.com/office/drawing/2014/main" id="{5EAE0C98-4816-6758-80A8-378B4188B33F}"/>
              </a:ext>
            </a:extLst>
          </p:cNvPr>
          <p:cNvSpPr>
            <a:spLocks noGrp="1"/>
          </p:cNvSpPr>
          <p:nvPr>
            <p:ph type="sldNum" sz="quarter" idx="12"/>
          </p:nvPr>
        </p:nvSpPr>
        <p:spPr/>
        <p:txBody>
          <a:bodyPr/>
          <a:lstStyle/>
          <a:p>
            <a:fld id="{EDFCBFFE-07E8-5C40-9442-7625F4194842}" type="slidenum">
              <a:rPr lang="en-US" smtClean="0"/>
              <a:t>33</a:t>
            </a:fld>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08338F8-C80E-D0FE-ED77-DFDDBC2C46EE}"/>
                  </a:ext>
                </a:extLst>
              </p:cNvPr>
              <p:cNvSpPr txBox="1"/>
              <p:nvPr/>
            </p:nvSpPr>
            <p:spPr>
              <a:xfrm>
                <a:off x="131205" y="2587208"/>
                <a:ext cx="11354753" cy="4154984"/>
              </a:xfrm>
              <a:prstGeom prst="rect">
                <a:avLst/>
              </a:prstGeom>
              <a:noFill/>
            </p:spPr>
            <p:txBody>
              <a:bodyPr wrap="square">
                <a:spAutoFit/>
              </a:bodyPr>
              <a:lstStyle/>
              <a:p>
                <a:r>
                  <a:rPr lang="en-US" sz="2400" b="1" i="1" dirty="0">
                    <a:latin typeface="+mj-lt"/>
                  </a:rPr>
                  <a:t>Proof.</a:t>
                </a:r>
              </a:p>
              <a:p>
                <a:pPr marL="342900" indent="-342900">
                  <a:buFont typeface="Arial" panose="020B0604020202020204" pitchFamily="34" charset="0"/>
                  <a:buChar char="•"/>
                </a:pPr>
                <a:r>
                  <a:rPr lang="en-US" sz="2400" dirty="0">
                    <a:latin typeface="+mj-lt"/>
                  </a:rPr>
                  <a:t>Right conjunct:  expand into local error &amp; propagation of error; apply triangle inequality </a:t>
                </a:r>
              </a:p>
              <a:p>
                <a:pPr marL="342900" indent="-342900">
                  <a:buFont typeface="Arial" panose="020B0604020202020204" pitchFamily="34" charset="0"/>
                  <a:buChar char="•"/>
                </a:pPr>
                <a:endParaRPr lang="en-US" sz="2400" dirty="0">
                  <a:latin typeface="+mj-lt"/>
                </a:endParaRPr>
              </a:p>
              <a:p>
                <a:endParaRPr lang="en-US" sz="2400" dirty="0">
                  <a:latin typeface="+mj-lt"/>
                </a:endParaRPr>
              </a:p>
              <a:p>
                <a:endParaRPr lang="en-US" sz="2400" dirty="0">
                  <a:latin typeface="+mj-lt"/>
                </a:endParaRPr>
              </a:p>
              <a:p>
                <a:endParaRPr lang="en-US" sz="2400" dirty="0">
                  <a:latin typeface="+mj-lt"/>
                </a:endParaRPr>
              </a:p>
              <a:p>
                <a:endParaRPr lang="en-US" sz="2400" dirty="0">
                  <a:latin typeface="+mj-lt"/>
                </a:endParaRPr>
              </a:p>
              <a:p>
                <a:pPr marL="342900" indent="-342900">
                  <a:buFont typeface="Arial" panose="020B0604020202020204" pitchFamily="34" charset="0"/>
                  <a:buChar char="•"/>
                </a:pPr>
                <a:r>
                  <a:rPr lang="en-US" sz="2400" dirty="0">
                    <a:latin typeface="+mj-lt"/>
                  </a:rPr>
                  <a:t>Invoking local error lemma requires proof that </a:t>
                </a:r>
                <a14:m>
                  <m:oMath xmlns:m="http://schemas.openxmlformats.org/officeDocument/2006/math">
                    <m:r>
                      <a:rPr lang="en-US" sz="2400" i="1">
                        <a:latin typeface="Cambria Math" panose="02040503050406030204" pitchFamily="18" charset="0"/>
                      </a:rPr>
                      <m:t>−1.0041 </m:t>
                    </m:r>
                    <m:r>
                      <a:rPr lang="en-US" sz="2400" i="1">
                        <a:latin typeface="Cambria Math" panose="02040503050406030204" pitchFamily="18" charset="0"/>
                        <a:ea typeface="Cambria Math" panose="02040503050406030204" pitchFamily="18" charset="0"/>
                      </a:rPr>
                      <m:t>≤</m:t>
                    </m:r>
                    <m:sSub>
                      <m:sSubPr>
                        <m:ctrlPr>
                          <a:rPr lang="en-US" sz="240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𝐹</m:t>
                        </m:r>
                        <m:r>
                          <a:rPr lang="en-US" sz="2400" b="0" i="1" smtClean="0">
                            <a:latin typeface="Cambria Math" panose="02040503050406030204" pitchFamily="18" charset="0"/>
                            <a:ea typeface="Cambria Math" panose="02040503050406030204" pitchFamily="18" charset="0"/>
                          </a:rPr>
                          <m:t>2</m:t>
                        </m:r>
                        <m:r>
                          <a:rPr lang="en-US" sz="2400" b="0" i="1" smtClean="0">
                            <a:latin typeface="Cambria Math" panose="02040503050406030204" pitchFamily="18" charset="0"/>
                            <a:ea typeface="Cambria Math" panose="02040503050406030204" pitchFamily="18" charset="0"/>
                          </a:rPr>
                          <m:t>𝑅</m:t>
                        </m:r>
                        <m:r>
                          <a:rPr lang="en-US" sz="2400" b="0" i="1" smtClean="0">
                            <a:latin typeface="Cambria Math" panose="02040503050406030204" pitchFamily="18" charset="0"/>
                            <a:ea typeface="Cambria Math" panose="02040503050406030204" pitchFamily="18" charset="0"/>
                          </a:rPr>
                          <m:t> </m:t>
                        </m:r>
                        <m:r>
                          <a:rPr lang="en-US" sz="2400" b="0" i="1" smtClean="0">
                            <a:latin typeface="Cambria Math" panose="02040503050406030204" pitchFamily="18" charset="0"/>
                            <a:ea typeface="Cambria Math" panose="02040503050406030204" pitchFamily="18" charset="0"/>
                          </a:rPr>
                          <m:t>𝑝</m:t>
                        </m:r>
                      </m:e>
                      <m:sub>
                        <m:r>
                          <a:rPr lang="en-US" sz="2400" b="0" i="1" smtClean="0">
                            <a:latin typeface="Cambria Math" panose="02040503050406030204" pitchFamily="18" charset="0"/>
                            <a:ea typeface="Cambria Math" panose="02040503050406030204" pitchFamily="18" charset="0"/>
                          </a:rPr>
                          <m:t>𝑛</m:t>
                        </m:r>
                        <m:r>
                          <a:rPr lang="en-US" sz="2400" b="0" i="1" smtClean="0">
                            <a:latin typeface="Cambria Math" panose="02040503050406030204" pitchFamily="18" charset="0"/>
                            <a:ea typeface="Cambria Math" panose="02040503050406030204" pitchFamily="18" charset="0"/>
                          </a:rPr>
                          <m:t>−1</m:t>
                        </m:r>
                      </m:sub>
                    </m:sSub>
                    <m:r>
                      <a:rPr lang="en-US" sz="2400" i="1">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𝐹</m:t>
                        </m:r>
                        <m:r>
                          <a:rPr lang="en-US" sz="2400" b="0" i="1" smtClean="0">
                            <a:latin typeface="Cambria Math" panose="02040503050406030204" pitchFamily="18" charset="0"/>
                            <a:ea typeface="Cambria Math" panose="02040503050406030204" pitchFamily="18" charset="0"/>
                          </a:rPr>
                          <m:t>2</m:t>
                        </m:r>
                        <m:r>
                          <a:rPr lang="en-US" sz="2400" b="0" i="1" smtClean="0">
                            <a:latin typeface="Cambria Math" panose="02040503050406030204" pitchFamily="18" charset="0"/>
                            <a:ea typeface="Cambria Math" panose="02040503050406030204" pitchFamily="18" charset="0"/>
                          </a:rPr>
                          <m:t>𝑅</m:t>
                        </m:r>
                        <m:r>
                          <a:rPr lang="en-US" sz="2400" b="0" i="1" smtClean="0">
                            <a:latin typeface="Cambria Math" panose="02040503050406030204" pitchFamily="18" charset="0"/>
                            <a:ea typeface="Cambria Math" panose="02040503050406030204" pitchFamily="18" charset="0"/>
                          </a:rPr>
                          <m:t> </m:t>
                        </m:r>
                        <m:r>
                          <a:rPr lang="en-US" sz="2400" b="0" i="1" smtClean="0">
                            <a:latin typeface="Cambria Math" panose="02040503050406030204" pitchFamily="18" charset="0"/>
                            <a:ea typeface="Cambria Math" panose="02040503050406030204" pitchFamily="18" charset="0"/>
                          </a:rPr>
                          <m:t>𝑞</m:t>
                        </m:r>
                      </m:e>
                      <m:sub>
                        <m:r>
                          <a:rPr lang="en-US" sz="2400" i="1">
                            <a:latin typeface="Cambria Math" panose="02040503050406030204" pitchFamily="18" charset="0"/>
                            <a:ea typeface="Cambria Math" panose="02040503050406030204" pitchFamily="18" charset="0"/>
                          </a:rPr>
                          <m:t>𝑛</m:t>
                        </m:r>
                        <m:r>
                          <a:rPr lang="en-US" sz="2400" b="0" i="1" smtClean="0">
                            <a:latin typeface="Cambria Math" panose="02040503050406030204" pitchFamily="18" charset="0"/>
                            <a:ea typeface="Cambria Math" panose="02040503050406030204" pitchFamily="18" charset="0"/>
                          </a:rPr>
                          <m:t>−1</m:t>
                        </m:r>
                      </m:sub>
                    </m:sSub>
                    <m:r>
                      <a:rPr lang="en-US" sz="2400" i="1">
                        <a:latin typeface="Cambria Math" panose="02040503050406030204" pitchFamily="18" charset="0"/>
                        <a:ea typeface="Cambria Math" panose="02040503050406030204" pitchFamily="18" charset="0"/>
                      </a:rPr>
                      <m:t>≤1.0041</m:t>
                    </m:r>
                    <m:r>
                      <a:rPr lang="en-US" sz="2400" b="0" i="0" smtClean="0">
                        <a:latin typeface="Cambria Math" panose="02040503050406030204" pitchFamily="18" charset="0"/>
                        <a:ea typeface="Cambria Math" panose="02040503050406030204" pitchFamily="18" charset="0"/>
                      </a:rPr>
                      <m:t>.</m:t>
                    </m:r>
                  </m:oMath>
                </a14:m>
                <a:endParaRPr lang="en-US" sz="2400" dirty="0">
                  <a:latin typeface="+mj-lt"/>
                </a:endParaRPr>
              </a:p>
              <a:p>
                <a:pPr marL="342900" indent="-342900">
                  <a:buFont typeface="Arial" panose="020B0604020202020204" pitchFamily="34" charset="0"/>
                  <a:buChar char="•"/>
                </a:pPr>
                <a:r>
                  <a:rPr lang="en-US" sz="2400" dirty="0">
                    <a:latin typeface="+mj-lt"/>
                  </a:rPr>
                  <a:t>Left conjunct </a:t>
                </a:r>
                <a14:m>
                  <m:oMath xmlns:m="http://schemas.openxmlformats.org/officeDocument/2006/math">
                    <m:r>
                      <a:rPr lang="en-US" sz="2400" i="1">
                        <a:latin typeface="Cambria Math" panose="02040503050406030204" pitchFamily="18" charset="0"/>
                      </a:rPr>
                      <m:t>−1.0041 </m:t>
                    </m:r>
                    <m:r>
                      <a:rPr lang="en-US" sz="2400" i="1">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𝐹</m:t>
                        </m:r>
                        <m:r>
                          <a:rPr lang="en-US" sz="2400" b="0" i="1" smtClean="0">
                            <a:latin typeface="Cambria Math" panose="02040503050406030204" pitchFamily="18" charset="0"/>
                            <a:ea typeface="Cambria Math" panose="02040503050406030204" pitchFamily="18" charset="0"/>
                          </a:rPr>
                          <m:t>2</m:t>
                        </m:r>
                        <m:r>
                          <a:rPr lang="en-US" sz="2400" b="0" i="1" smtClean="0">
                            <a:latin typeface="Cambria Math" panose="02040503050406030204" pitchFamily="18" charset="0"/>
                            <a:ea typeface="Cambria Math" panose="02040503050406030204" pitchFamily="18" charset="0"/>
                          </a:rPr>
                          <m:t>𝑅</m:t>
                        </m:r>
                        <m:r>
                          <a:rPr lang="en-US" sz="2400" b="0" i="1" smtClean="0">
                            <a:latin typeface="Cambria Math" panose="02040503050406030204" pitchFamily="18" charset="0"/>
                            <a:ea typeface="Cambria Math" panose="02040503050406030204" pitchFamily="18" charset="0"/>
                          </a:rPr>
                          <m:t> </m:t>
                        </m:r>
                        <m:r>
                          <a:rPr lang="en-US" sz="2400" i="1">
                            <a:latin typeface="Cambria Math" panose="02040503050406030204" pitchFamily="18" charset="0"/>
                            <a:ea typeface="Cambria Math" panose="02040503050406030204" pitchFamily="18" charset="0"/>
                          </a:rPr>
                          <m:t>𝑝</m:t>
                        </m:r>
                      </m:e>
                      <m:sub>
                        <m:r>
                          <a:rPr lang="en-US" sz="2400" i="1">
                            <a:latin typeface="Cambria Math" panose="02040503050406030204" pitchFamily="18" charset="0"/>
                            <a:ea typeface="Cambria Math" panose="02040503050406030204" pitchFamily="18" charset="0"/>
                          </a:rPr>
                          <m:t>𝑛</m:t>
                        </m:r>
                      </m:sub>
                    </m:sSub>
                    <m:r>
                      <a:rPr lang="en-US" sz="2400" i="1">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𝐹</m:t>
                        </m:r>
                        <m:r>
                          <a:rPr lang="en-US" sz="2400" b="0" i="1" smtClean="0">
                            <a:latin typeface="Cambria Math" panose="02040503050406030204" pitchFamily="18" charset="0"/>
                            <a:ea typeface="Cambria Math" panose="02040503050406030204" pitchFamily="18" charset="0"/>
                          </a:rPr>
                          <m:t>2</m:t>
                        </m:r>
                        <m:r>
                          <a:rPr lang="en-US" sz="2400" b="0" i="1" smtClean="0">
                            <a:latin typeface="Cambria Math" panose="02040503050406030204" pitchFamily="18" charset="0"/>
                            <a:ea typeface="Cambria Math" panose="02040503050406030204" pitchFamily="18" charset="0"/>
                          </a:rPr>
                          <m:t>𝑅</m:t>
                        </m:r>
                        <m:r>
                          <a:rPr lang="en-US" sz="2400" b="0" i="1" smtClean="0">
                            <a:latin typeface="Cambria Math" panose="02040503050406030204" pitchFamily="18" charset="0"/>
                            <a:ea typeface="Cambria Math" panose="02040503050406030204" pitchFamily="18" charset="0"/>
                          </a:rPr>
                          <m:t> </m:t>
                        </m:r>
                        <m:r>
                          <a:rPr lang="en-US" sz="2400" i="1">
                            <a:latin typeface="Cambria Math" panose="02040503050406030204" pitchFamily="18" charset="0"/>
                            <a:ea typeface="Cambria Math" panose="02040503050406030204" pitchFamily="18" charset="0"/>
                          </a:rPr>
                          <m:t>𝑞</m:t>
                        </m:r>
                      </m:e>
                      <m:sub>
                        <m:r>
                          <a:rPr lang="en-US" sz="2400" i="1">
                            <a:latin typeface="Cambria Math" panose="02040503050406030204" pitchFamily="18" charset="0"/>
                            <a:ea typeface="Cambria Math" panose="02040503050406030204" pitchFamily="18" charset="0"/>
                          </a:rPr>
                          <m:t>𝑛</m:t>
                        </m:r>
                      </m:sub>
                    </m:sSub>
                    <m:r>
                      <a:rPr lang="en-US" sz="2400" i="1">
                        <a:latin typeface="Cambria Math" panose="02040503050406030204" pitchFamily="18" charset="0"/>
                        <a:ea typeface="Cambria Math" panose="02040503050406030204" pitchFamily="18" charset="0"/>
                      </a:rPr>
                      <m:t>≤1.0041</m:t>
                    </m:r>
                  </m:oMath>
                </a14:m>
                <a:r>
                  <a:rPr lang="en-US" sz="2400" i="1" dirty="0">
                    <a:latin typeface="+mj-lt"/>
                  </a:rPr>
                  <a:t> </a:t>
                </a:r>
                <a:r>
                  <a:rPr lang="en-US" sz="2400" dirty="0">
                    <a:latin typeface="+mj-lt"/>
                  </a:rPr>
                  <a:t>follows from right conjunct.  </a:t>
                </a:r>
                <a:endParaRPr lang="en-US" sz="2400" i="1" dirty="0">
                  <a:latin typeface="+mj-lt"/>
                </a:endParaRPr>
              </a:p>
              <a:p>
                <a:r>
                  <a:rPr lang="en-US" sz="2400" b="1" i="1" dirty="0">
                    <a:latin typeface="+mj-lt"/>
                  </a:rPr>
                  <a:t>QED.</a:t>
                </a:r>
              </a:p>
            </p:txBody>
          </p:sp>
        </mc:Choice>
        <mc:Fallback xmlns="">
          <p:sp>
            <p:nvSpPr>
              <p:cNvPr id="7" name="TextBox 6">
                <a:extLst>
                  <a:ext uri="{FF2B5EF4-FFF2-40B4-BE49-F238E27FC236}">
                    <a16:creationId xmlns:a16="http://schemas.microsoft.com/office/drawing/2014/main" id="{508338F8-C80E-D0FE-ED77-DFDDBC2C46EE}"/>
                  </a:ext>
                </a:extLst>
              </p:cNvPr>
              <p:cNvSpPr txBox="1">
                <a:spLocks noRot="1" noChangeAspect="1" noMove="1" noResize="1" noEditPoints="1" noAdjustHandles="1" noChangeArrowheads="1" noChangeShapeType="1" noTextEdit="1"/>
              </p:cNvSpPr>
              <p:nvPr/>
            </p:nvSpPr>
            <p:spPr>
              <a:xfrm>
                <a:off x="131205" y="2587208"/>
                <a:ext cx="11354753" cy="4154984"/>
              </a:xfrm>
              <a:prstGeom prst="rect">
                <a:avLst/>
              </a:prstGeom>
              <a:blipFill>
                <a:blip r:embed="rId5"/>
                <a:stretch>
                  <a:fillRect l="-894" t="-1220" b="-2439"/>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1A372967-DFC1-4682-5FC3-84CB59A29C07}"/>
              </a:ext>
            </a:extLst>
          </p:cNvPr>
          <p:cNvSpPr txBox="1"/>
          <p:nvPr/>
        </p:nvSpPr>
        <p:spPr>
          <a:xfrm>
            <a:off x="198119" y="121857"/>
            <a:ext cx="4446923" cy="646331"/>
          </a:xfrm>
          <a:prstGeom prst="rect">
            <a:avLst/>
          </a:prstGeom>
          <a:solidFill>
            <a:srgbClr val="00B050"/>
          </a:solidFill>
        </p:spPr>
        <p:txBody>
          <a:bodyPr wrap="none" rtlCol="0">
            <a:spAutoFit/>
          </a:bodyPr>
          <a:lstStyle/>
          <a:p>
            <a:r>
              <a:rPr lang="en-US" sz="3600" dirty="0">
                <a:latin typeface="+mj-lt"/>
              </a:rPr>
              <a:t>Global round-off error </a:t>
            </a:r>
          </a:p>
        </p:txBody>
      </p:sp>
      <p:pic>
        <p:nvPicPr>
          <p:cNvPr id="6" name="Picture 5" descr="Text, letter&#10;&#10;Description automatically generated">
            <a:extLst>
              <a:ext uri="{FF2B5EF4-FFF2-40B4-BE49-F238E27FC236}">
                <a16:creationId xmlns:a16="http://schemas.microsoft.com/office/drawing/2014/main" id="{C5C935AC-EA30-E094-E50F-28C11BB8D28B}"/>
              </a:ext>
            </a:extLst>
          </p:cNvPr>
          <p:cNvPicPr>
            <a:picLocks noChangeAspect="1"/>
          </p:cNvPicPr>
          <p:nvPr/>
        </p:nvPicPr>
        <p:blipFill>
          <a:blip r:embed="rId6"/>
          <a:stretch>
            <a:fillRect/>
          </a:stretch>
        </p:blipFill>
        <p:spPr>
          <a:xfrm>
            <a:off x="1030127" y="843099"/>
            <a:ext cx="9124951" cy="1669198"/>
          </a:xfrm>
          <a:prstGeom prst="rect">
            <a:avLst/>
          </a:prstGeom>
        </p:spPr>
      </p:pic>
      <p:pic>
        <p:nvPicPr>
          <p:cNvPr id="10" name="Picture 9" descr="Text&#10;&#10;Description automatically generated">
            <a:extLst>
              <a:ext uri="{FF2B5EF4-FFF2-40B4-BE49-F238E27FC236}">
                <a16:creationId xmlns:a16="http://schemas.microsoft.com/office/drawing/2014/main" id="{CEBEC57C-1DDD-3A3B-A1E4-656FB28F3699}"/>
              </a:ext>
            </a:extLst>
          </p:cNvPr>
          <p:cNvPicPr>
            <a:picLocks noChangeAspect="1"/>
          </p:cNvPicPr>
          <p:nvPr/>
        </p:nvPicPr>
        <p:blipFill rotWithShape="1">
          <a:blip r:embed="rId7"/>
          <a:srcRect l="1238" r="1332"/>
          <a:stretch/>
        </p:blipFill>
        <p:spPr>
          <a:xfrm>
            <a:off x="1206339" y="3429000"/>
            <a:ext cx="8772525" cy="1779479"/>
          </a:xfrm>
          <a:prstGeom prst="rect">
            <a:avLst/>
          </a:prstGeom>
        </p:spPr>
      </p:pic>
      <p:pic>
        <p:nvPicPr>
          <p:cNvPr id="18" name="Audio 17">
            <a:hlinkClick r:id="" action="ppaction://media"/>
            <a:extLst>
              <a:ext uri="{FF2B5EF4-FFF2-40B4-BE49-F238E27FC236}">
                <a16:creationId xmlns:a16="http://schemas.microsoft.com/office/drawing/2014/main" id="{E5B7A42A-3600-18F4-0DE9-6B7712B76E75}"/>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776328205"/>
      </p:ext>
    </p:extLst>
  </p:cSld>
  <p:clrMapOvr>
    <a:masterClrMapping/>
  </p:clrMapOvr>
  <mc:AlternateContent xmlns:mc="http://schemas.openxmlformats.org/markup-compatibility/2006" xmlns:p14="http://schemas.microsoft.com/office/powerpoint/2010/main">
    <mc:Choice Requires="p14">
      <p:transition spd="slow" p14:dur="2000" advTm="43157"/>
    </mc:Choice>
    <mc:Fallback xmlns="">
      <p:transition spd="slow" advTm="4315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8"/>
                </p:tgtEl>
              </p:cMediaNode>
            </p:audio>
          </p:childTnLst>
        </p:cTn>
      </p:par>
    </p:tnLst>
  </p:timing>
  <p:extLst>
    <p:ext uri="{3A86A75C-4F4B-4683-9AE1-C65F6400EC91}">
      <p14:laserTraceLst xmlns:p14="http://schemas.microsoft.com/office/powerpoint/2010/main">
        <p14:tracePtLst>
          <p14:tracePt t="241" x="1346200" y="1582738"/>
          <p14:tracePt t="249" x="1371600" y="1582738"/>
          <p14:tracePt t="257" x="1422400" y="1582738"/>
          <p14:tracePt t="265" x="1465263" y="1582738"/>
          <p14:tracePt t="273" x="1506538" y="1582738"/>
          <p14:tracePt t="282" x="1566863" y="1582738"/>
          <p14:tracePt t="290" x="1625600" y="1582738"/>
          <p14:tracePt t="297" x="1684338" y="1582738"/>
          <p14:tracePt t="306" x="1744663" y="1582738"/>
          <p14:tracePt t="314" x="1795463" y="1582738"/>
          <p14:tracePt t="322" x="1836738" y="1582738"/>
          <p14:tracePt t="330" x="1879600" y="1582738"/>
          <p14:tracePt t="338" x="1912938" y="1566863"/>
          <p14:tracePt t="347" x="1938338" y="1566863"/>
          <p14:tracePt t="354" x="1955800" y="1566863"/>
          <p14:tracePt t="362" x="1973263" y="1566863"/>
          <p14:tracePt t="371" x="1989138" y="1566863"/>
          <p14:tracePt t="395" x="1998663" y="1566863"/>
          <p14:tracePt t="427" x="1989138" y="1566863"/>
          <p14:tracePt t="436" x="1973263" y="1566863"/>
          <p14:tracePt t="444" x="1955800" y="1566863"/>
          <p14:tracePt t="453" x="1938338" y="1566863"/>
          <p14:tracePt t="460" x="1912938" y="1566863"/>
          <p14:tracePt t="469" x="1879600" y="1566863"/>
          <p14:tracePt t="476" x="1871663" y="1566863"/>
          <p14:tracePt t="486" x="1811338" y="1566863"/>
          <p14:tracePt t="492" x="1778000" y="1566863"/>
          <p14:tracePt t="502" x="1735138" y="1566863"/>
          <p14:tracePt t="509" x="1676400" y="1566863"/>
          <p14:tracePt t="517" x="1617663" y="1566863"/>
          <p14:tracePt t="525" x="1566863" y="1566863"/>
          <p14:tracePt t="533" x="1506538" y="1557338"/>
          <p14:tracePt t="541" x="1447800" y="1541463"/>
          <p14:tracePt t="549" x="1371600" y="1490663"/>
          <p14:tracePt t="558" x="1312863" y="1465263"/>
          <p14:tracePt t="569" x="1252538" y="1422400"/>
          <p14:tracePt t="574" x="1193800" y="1371600"/>
          <p14:tracePt t="582" x="1150938" y="1328738"/>
          <p14:tracePt t="590" x="1135063" y="1312863"/>
          <p14:tracePt t="598" x="1092200" y="1252538"/>
          <p14:tracePt t="606" x="1058863" y="1227138"/>
          <p14:tracePt t="614" x="1049338" y="1193800"/>
          <p14:tracePt t="622" x="1033463" y="1168400"/>
          <p14:tracePt t="630" x="1016000" y="1150938"/>
          <p14:tracePt t="646" x="998538" y="1135063"/>
          <p14:tracePt t="3304" x="1016000" y="1135063"/>
          <p14:tracePt t="3311" x="1033463" y="1135063"/>
          <p14:tracePt t="3321" x="1074738" y="1135063"/>
          <p14:tracePt t="3341" x="1150938" y="1135063"/>
          <p14:tracePt t="3357" x="1303338" y="1168400"/>
          <p14:tracePt t="3390" x="1735138" y="1193800"/>
          <p14:tracePt t="3396" x="1854200" y="1193800"/>
          <p14:tracePt t="3409" x="1973263" y="1193800"/>
          <p14:tracePt t="3410" x="2074863" y="1193800"/>
          <p14:tracePt t="3416" x="2184400" y="1193800"/>
          <p14:tracePt t="3425" x="2286000" y="1193800"/>
          <p14:tracePt t="3433" x="2387600" y="1193800"/>
          <p14:tracePt t="3442" x="2497138" y="1211263"/>
          <p14:tracePt t="3449" x="2582863" y="1211263"/>
          <p14:tracePt t="3458" x="2674938" y="1236663"/>
          <p14:tracePt t="3465" x="2751138" y="1252538"/>
          <p14:tracePt t="3475" x="2827338" y="1270000"/>
          <p14:tracePt t="3481" x="2852738" y="1287463"/>
          <p14:tracePt t="3492" x="2895600" y="1303338"/>
          <p14:tracePt t="3498" x="2946400" y="1312863"/>
          <p14:tracePt t="3508" x="2971800" y="1328738"/>
          <p14:tracePt t="3514" x="3005138" y="1328738"/>
          <p14:tracePt t="3525" x="3014663" y="1346200"/>
          <p14:tracePt t="3530" x="3030538" y="1346200"/>
          <p14:tracePt t="3541" x="3048000" y="1346200"/>
          <p14:tracePt t="3554" x="3065463" y="1346200"/>
          <p14:tracePt t="3578" x="3081338" y="1346200"/>
          <p14:tracePt t="3757" x="3065463" y="1346200"/>
          <p14:tracePt t="3781" x="3065463" y="1328738"/>
          <p14:tracePt t="5888" x="3065463" y="1363663"/>
          <p14:tracePt t="5895" x="3065463" y="1371600"/>
          <p14:tracePt t="5901" x="3065463" y="1389063"/>
          <p14:tracePt t="5918" x="3065463" y="1404938"/>
          <p14:tracePt t="5927" x="3065463" y="1422400"/>
          <p14:tracePt t="5935" x="3065463" y="1430338"/>
          <p14:tracePt t="5942" x="3065463" y="1447800"/>
          <p14:tracePt t="5951" x="3065463" y="1465263"/>
          <p14:tracePt t="5959" x="3065463" y="1481138"/>
          <p14:tracePt t="5968" x="3065463" y="1490663"/>
          <p14:tracePt t="5975" x="3065463" y="1506538"/>
          <p14:tracePt t="5984" x="3065463" y="1524000"/>
          <p14:tracePt t="5991" x="3065463" y="1541463"/>
          <p14:tracePt t="6015" x="3065463" y="1557338"/>
          <p14:tracePt t="6023" x="3065463" y="1566863"/>
          <p14:tracePt t="6032" x="3065463" y="1582738"/>
          <p14:tracePt t="6040" x="3065463" y="1600200"/>
          <p14:tracePt t="6048" x="3048000" y="1625600"/>
          <p14:tracePt t="6056" x="3048000" y="1658938"/>
          <p14:tracePt t="6064" x="3030538" y="1676400"/>
          <p14:tracePt t="6072" x="3030538" y="1701800"/>
          <p14:tracePt t="6080" x="3030538" y="1735138"/>
          <p14:tracePt t="6089" x="3014663" y="1760538"/>
          <p14:tracePt t="6097" x="3014663" y="1778000"/>
          <p14:tracePt t="6105" x="3014663" y="1795463"/>
          <p14:tracePt t="6113" x="3014663" y="1811338"/>
          <p14:tracePt t="6121" x="3014663" y="1820863"/>
          <p14:tracePt t="6137" x="3014663" y="1836738"/>
          <p14:tracePt t="9686" x="3030538" y="1836738"/>
          <p14:tracePt t="9700" x="3090863" y="1836738"/>
          <p14:tracePt t="9703" x="3182938" y="1836738"/>
          <p14:tracePt t="9717" x="3302000" y="1836738"/>
          <p14:tracePt t="9720" x="3538538" y="1836738"/>
          <p14:tracePt t="9734" x="3751263" y="1836738"/>
          <p14:tracePt t="9734" x="4005263" y="1820863"/>
          <p14:tracePt t="9742" x="4335463" y="1778000"/>
          <p14:tracePt t="9751" x="4495800" y="1760538"/>
          <p14:tracePt t="9758" x="4792663" y="1744663"/>
          <p14:tracePt t="9767" x="5122863" y="1735138"/>
          <p14:tracePt t="9774" x="5392738" y="1719263"/>
          <p14:tracePt t="9785" x="5511800" y="1719263"/>
          <p14:tracePt t="9791" x="5707063" y="1719263"/>
          <p14:tracePt t="9800" x="5884863" y="1719263"/>
          <p14:tracePt t="9807" x="6019800" y="1735138"/>
          <p14:tracePt t="9817" x="6129338" y="1760538"/>
          <p14:tracePt t="9823" x="6172200" y="1778000"/>
          <p14:tracePt t="9833" x="6316663" y="1820863"/>
          <p14:tracePt t="9840" x="6332538" y="1820863"/>
          <p14:tracePt t="9850" x="6383338" y="1854200"/>
          <p14:tracePt t="9856" x="6426200" y="1854200"/>
          <p14:tracePt t="9867" x="6451600" y="1871663"/>
          <p14:tracePt t="9880" x="6484938" y="1879600"/>
          <p14:tracePt t="9904" x="6502400" y="1897063"/>
          <p14:tracePt t="10050" x="6484938" y="1879600"/>
          <p14:tracePt t="10058" x="6451600" y="1871663"/>
          <p14:tracePt t="10067" x="6426200" y="1871663"/>
          <p14:tracePt t="10075" x="6383338" y="1836738"/>
          <p14:tracePt t="10084" x="6350000" y="1820863"/>
          <p14:tracePt t="10091" x="6332538" y="1820863"/>
          <p14:tracePt t="10099" x="6291263" y="1811338"/>
          <p14:tracePt t="10107" x="6256338" y="1795463"/>
          <p14:tracePt t="10116" x="6230938" y="1778000"/>
          <p14:tracePt t="10124" x="6197600" y="1760538"/>
          <p14:tracePt t="10140" x="6172200" y="1760538"/>
          <p14:tracePt t="10148" x="6154738" y="1744663"/>
          <p14:tracePt t="12797" x="6138863" y="1744663"/>
          <p14:tracePt t="12804" x="6113463" y="1744663"/>
          <p14:tracePt t="12814" x="6078538" y="1744663"/>
          <p14:tracePt t="12820" x="6053138" y="1760538"/>
          <p14:tracePt t="12830" x="6019800" y="1778000"/>
          <p14:tracePt t="12836" x="5994400" y="1778000"/>
          <p14:tracePt t="12846" x="5961063" y="1795463"/>
          <p14:tracePt t="12867" x="5859463" y="1836738"/>
          <p14:tracePt t="12870" x="5808663" y="1871663"/>
          <p14:tracePt t="12877" x="5748338" y="1879600"/>
          <p14:tracePt t="12885" x="5689600" y="1912938"/>
          <p14:tracePt t="12893" x="5646738" y="1938338"/>
          <p14:tracePt t="12901" x="5588000" y="1955800"/>
          <p14:tracePt t="12909" x="5545138" y="1989138"/>
          <p14:tracePt t="12918" x="5486400" y="2014538"/>
          <p14:tracePt t="12926" x="5435600" y="2049463"/>
          <p14:tracePt t="12934" x="5427663" y="2065338"/>
          <p14:tracePt t="12942" x="5376863" y="2074863"/>
          <p14:tracePt t="12950" x="5367338" y="2090738"/>
          <p14:tracePt t="12958" x="5334000" y="2108200"/>
          <p14:tracePt t="12967" x="5300663" y="2125663"/>
          <p14:tracePt t="12975" x="5291138" y="2133600"/>
          <p14:tracePt t="12983" x="5275263" y="2151063"/>
          <p14:tracePt t="12999" x="5257800" y="2166938"/>
          <p14:tracePt t="13015" x="5240338" y="2184400"/>
          <p14:tracePt t="13031" x="5232400" y="2192338"/>
          <p14:tracePt t="13048" x="5214938" y="2209800"/>
          <p14:tracePt t="13080" x="5199063" y="2227263"/>
          <p14:tracePt t="22123" x="5214938" y="2227263"/>
          <p14:tracePt t="22137" x="5232400" y="2227263"/>
          <p14:tracePt t="22154" x="5240338" y="2227263"/>
          <p14:tracePt t="22157" x="5257800" y="2227263"/>
          <p14:tracePt t="22170" x="5275263" y="2227263"/>
          <p14:tracePt t="22187" x="5291138" y="2227263"/>
          <p14:tracePt t="22188" x="5300663" y="2227263"/>
          <p14:tracePt t="22195" x="5316538" y="2227263"/>
          <p14:tracePt t="22204" x="5334000" y="2227263"/>
          <p14:tracePt t="22211" x="5351463" y="2227263"/>
          <p14:tracePt t="22220" x="5367338" y="2227263"/>
          <p14:tracePt t="22228" x="5392738" y="2227263"/>
          <p14:tracePt t="22237" x="5410200" y="2227263"/>
          <p14:tracePt t="22244" x="5453063" y="2227263"/>
          <p14:tracePt t="22254" x="5486400" y="2227263"/>
          <p14:tracePt t="22260" x="5529263" y="2227263"/>
          <p14:tracePt t="22270" x="5554663" y="2209800"/>
          <p14:tracePt t="22276" x="5605463" y="2209800"/>
          <p14:tracePt t="22286" x="5664200" y="2209800"/>
          <p14:tracePt t="22293" x="5707063" y="2209800"/>
          <p14:tracePt t="22303" x="5748338" y="2209800"/>
          <p14:tracePt t="22309" x="5799138" y="2209800"/>
          <p14:tracePt t="22320" x="5859463" y="2209800"/>
          <p14:tracePt t="22325" x="5900738" y="2192338"/>
          <p14:tracePt t="22336" x="5961063" y="2192338"/>
          <p14:tracePt t="22342" x="6019800" y="2192338"/>
          <p14:tracePt t="22353" x="6078538" y="2192338"/>
          <p14:tracePt t="22358" x="6138863" y="2192338"/>
          <p14:tracePt t="22370" x="6197600" y="2192338"/>
          <p14:tracePt t="22374" x="6256338" y="2192338"/>
          <p14:tracePt t="22386" x="6291263" y="2192338"/>
          <p14:tracePt t="22390" x="6332538" y="2192338"/>
          <p14:tracePt t="22403" x="6408738" y="2192338"/>
          <p14:tracePt t="22407" x="6469063" y="2192338"/>
          <p14:tracePt t="22420" x="6510338" y="2192338"/>
          <p14:tracePt t="22423" x="6561138" y="2192338"/>
          <p14:tracePt t="22437" x="6604000" y="2192338"/>
          <p14:tracePt t="22441" x="6646863" y="2192338"/>
          <p14:tracePt t="22453" x="6662738" y="2192338"/>
          <p14:tracePt t="22456" x="6738938" y="2192338"/>
          <p14:tracePt t="22470" x="6764338" y="2192338"/>
          <p14:tracePt t="22473" x="6840538" y="2192338"/>
          <p14:tracePt t="22487" x="6891338" y="2192338"/>
          <p14:tracePt t="22489" x="6934200" y="2192338"/>
          <p14:tracePt t="22504" x="6977063" y="2192338"/>
          <p14:tracePt t="22505" x="7035800" y="2192338"/>
          <p14:tracePt t="22512" x="7094538" y="2192338"/>
          <p14:tracePt t="22520" x="7145338" y="2192338"/>
          <p14:tracePt t="22528" x="7213600" y="2192338"/>
          <p14:tracePt t="22537" x="7264400" y="2192338"/>
          <p14:tracePt t="22545" x="7332663" y="2192338"/>
          <p14:tracePt t="22554" x="7383463" y="2192338"/>
          <p14:tracePt t="22561" x="7442200" y="2192338"/>
          <p14:tracePt t="22570" x="7500938" y="2184400"/>
          <p14:tracePt t="22577" x="7561263" y="2166938"/>
          <p14:tracePt t="22587" x="7602538" y="2151063"/>
          <p14:tracePt t="22593" x="7637463" y="2151063"/>
          <p14:tracePt t="22603" x="7678738" y="2151063"/>
          <p14:tracePt t="22609" x="7721600" y="2133600"/>
          <p14:tracePt t="22620" x="7739063" y="2133600"/>
          <p14:tracePt t="22626" x="7754938" y="2133600"/>
          <p14:tracePt t="22637" x="7772400" y="2133600"/>
          <p14:tracePt t="22642" x="7780338" y="2133600"/>
          <p14:tracePt t="22666" x="7797800" y="2133600"/>
          <p14:tracePt t="24478" x="7815263" y="2133600"/>
          <p14:tracePt t="24486" x="7840663" y="2133600"/>
          <p14:tracePt t="24494" x="7874000" y="2133600"/>
          <p14:tracePt t="24502" x="7907338" y="2133600"/>
          <p14:tracePt t="24511" x="7932738" y="2133600"/>
          <p14:tracePt t="24518" x="7975600" y="2151063"/>
          <p14:tracePt t="24527" x="8026400" y="2151063"/>
          <p14:tracePt t="24535" x="8069263" y="2151063"/>
          <p14:tracePt t="24543" x="8145463" y="2151063"/>
          <p14:tracePt t="24551" x="8204200" y="2166938"/>
          <p14:tracePt t="24559" x="8280400" y="2166938"/>
          <p14:tracePt t="24567" x="8364538" y="2166938"/>
          <p14:tracePt t="24575" x="8458200" y="2166938"/>
          <p14:tracePt t="24584" x="8542338" y="2166938"/>
          <p14:tracePt t="24591" x="8636000" y="2166938"/>
          <p14:tracePt t="24600" x="8737600" y="2166938"/>
          <p14:tracePt t="24608" x="8813800" y="2166938"/>
          <p14:tracePt t="24616" x="8907463" y="2166938"/>
          <p14:tracePt t="24624" x="8983663" y="2166938"/>
          <p14:tracePt t="24632" x="9050338" y="2166938"/>
          <p14:tracePt t="24641" x="9110663" y="2166938"/>
          <p14:tracePt t="24648" x="9186863" y="2166938"/>
          <p14:tracePt t="24658" x="9245600" y="2166938"/>
          <p14:tracePt t="24665" x="9321800" y="2166938"/>
          <p14:tracePt t="24674" x="9355138" y="2166938"/>
          <p14:tracePt t="24681" x="9398000" y="2166938"/>
          <p14:tracePt t="24690" x="9440863" y="2166938"/>
          <p14:tracePt t="24697" x="9456738" y="2166938"/>
          <p14:tracePt t="24707" x="9499600" y="2166938"/>
          <p14:tracePt t="24713" x="9517063" y="2166938"/>
          <p14:tracePt t="24724" x="9550400" y="2166938"/>
          <p14:tracePt t="24730" x="9558338" y="2166938"/>
          <p14:tracePt t="24740" x="9575800" y="2166938"/>
          <p14:tracePt t="24746" x="9593263" y="2166938"/>
          <p14:tracePt t="24757" x="9609138" y="2166938"/>
          <p14:tracePt t="24762" x="9618663" y="2166938"/>
          <p14:tracePt t="24774" x="9634538" y="2166938"/>
          <p14:tracePt t="24779" x="9652000" y="2166938"/>
          <p14:tracePt t="24791" x="9669463" y="2166938"/>
          <p14:tracePt t="24803" x="9685338" y="2166938"/>
          <p14:tracePt t="24811" x="9710738" y="2166938"/>
          <p14:tracePt t="24819" x="9753600" y="2166938"/>
          <p14:tracePt t="24827" x="9786938" y="2166938"/>
          <p14:tracePt t="24835" x="9829800" y="2166938"/>
          <p14:tracePt t="24843" x="9872663" y="2166938"/>
          <p14:tracePt t="24851" x="9888538" y="2166938"/>
          <p14:tracePt t="24860" x="9939338" y="2184400"/>
          <p14:tracePt t="24868" x="9964738" y="2184400"/>
          <p14:tracePt t="24876" x="9999663" y="2184400"/>
          <p14:tracePt t="24884" x="10025063" y="2184400"/>
          <p14:tracePt t="24892" x="10040938" y="2192338"/>
          <p14:tracePt t="24900" x="10058400" y="2192338"/>
          <p14:tracePt t="24909" x="10066338" y="2209800"/>
          <p14:tracePt t="24924" x="10083800" y="2209800"/>
          <p14:tracePt t="24933" x="10083800" y="2227263"/>
          <p14:tracePt t="24981" x="10066338" y="2227263"/>
          <p14:tracePt t="24991" x="10058400" y="2243138"/>
          <p14:tracePt t="25007" x="10025063" y="2243138"/>
          <p14:tracePt t="25014" x="10007600" y="2252663"/>
          <p14:tracePt t="25023" x="9999663" y="2252663"/>
          <p14:tracePt t="25030" x="9982200" y="2268538"/>
          <p14:tracePt t="25038" x="9964738" y="2268538"/>
          <p14:tracePt t="25046" x="9939338" y="2286000"/>
          <p14:tracePt t="25057" x="9923463" y="2286000"/>
          <p14:tracePt t="25063" x="9906000" y="2303463"/>
          <p14:tracePt t="25071" x="9888538" y="2303463"/>
          <p14:tracePt t="25079" x="9872663" y="2303463"/>
          <p14:tracePt t="25087" x="9863138" y="2319338"/>
          <p14:tracePt t="25095" x="9847263" y="2319338"/>
          <p14:tracePt t="25103" x="9829800" y="2319338"/>
          <p14:tracePt t="25111" x="9812338" y="2319338"/>
          <p14:tracePt t="25127" x="9804400" y="2319338"/>
          <p14:tracePt t="25144" x="9786938" y="2319338"/>
          <p14:tracePt t="25176" x="9771063" y="2319338"/>
          <p14:tracePt t="29494" x="9753600" y="2319338"/>
          <p14:tracePt t="29508" x="9745663" y="2319338"/>
          <p14:tracePt t="29512" x="9685338" y="2319338"/>
          <p14:tracePt t="29524" x="9609138" y="2328863"/>
          <p14:tracePt t="29528" x="9550400" y="2344738"/>
          <p14:tracePt t="29541" x="9380538" y="2362200"/>
          <p14:tracePt t="29545" x="9245600" y="2387600"/>
          <p14:tracePt t="29558" x="9067800" y="2405063"/>
          <p14:tracePt t="29561" x="8890000" y="2420938"/>
          <p14:tracePt t="29574" x="8694738" y="2463800"/>
          <p14:tracePt t="29575" x="8483600" y="2481263"/>
          <p14:tracePt t="29584" x="8288338" y="2506663"/>
          <p14:tracePt t="29592" x="8186738" y="2522538"/>
          <p14:tracePt t="29599" x="8034338" y="2557463"/>
          <p14:tracePt t="29608" x="7891463" y="2573338"/>
          <p14:tracePt t="30179" x="6916738" y="2827338"/>
          <p14:tracePt t="32724" x="6916738" y="2836863"/>
          <p14:tracePt t="32724" x="7094538" y="2971800"/>
          <p14:tracePt t="32779" x="7467600" y="3149600"/>
          <p14:tracePt t="32833" x="8085138" y="3335338"/>
          <p14:tracePt t="32949" x="8770938" y="3403600"/>
          <p14:tracePt t="32950" x="9042400" y="3436938"/>
          <p14:tracePt t="33004" x="9202738" y="3479800"/>
          <p14:tracePt t="33057" x="9278938" y="3497263"/>
          <p14:tracePt t="33168" x="9304338" y="3479800"/>
          <p14:tracePt t="33169" x="9355138" y="3436938"/>
          <p14:tracePt t="33225" x="9364663" y="3403600"/>
          <p14:tracePt t="33281" x="9380538" y="3395663"/>
          <p14:tracePt t="36589" x="9364663" y="3395663"/>
          <p14:tracePt t="36593" x="9355138" y="3395663"/>
          <p14:tracePt t="36605" x="9339263" y="3395663"/>
          <p14:tracePt t="36609" x="9296400" y="3395663"/>
          <p14:tracePt t="36622" x="9263063" y="3395663"/>
          <p14:tracePt t="36625" x="9202738" y="3395663"/>
          <p14:tracePt t="36639" x="9101138" y="3395663"/>
          <p14:tracePt t="36642" x="8983663" y="3395663"/>
          <p14:tracePt t="36655" x="8847138" y="3395663"/>
          <p14:tracePt t="36658" x="8712200" y="3395663"/>
          <p14:tracePt t="36672" x="8618538" y="3395663"/>
          <p14:tracePt t="36675" x="8475663" y="3395663"/>
          <p14:tracePt t="36688" x="8323263" y="3395663"/>
          <p14:tracePt t="36692" x="8204200" y="3395663"/>
          <p14:tracePt t="36706" x="8085138" y="3403600"/>
          <p14:tracePt t="36711" x="8051800" y="3421063"/>
          <p14:tracePt t="36722" x="7967663" y="3421063"/>
          <p14:tracePt t="36723" x="7916863" y="3436938"/>
          <p14:tracePt t="36731" x="7874000" y="3436938"/>
          <p14:tracePt t="36739" x="7840663" y="3436938"/>
          <p14:tracePt t="36747" x="7831138" y="3454400"/>
          <p14:tracePt t="36756" x="7797800" y="3454400"/>
          <p14:tracePt t="36763" x="7780338" y="3462338"/>
          <p14:tracePt t="36772" x="7772400" y="3462338"/>
          <p14:tracePt t="36780" x="7754938" y="3497263"/>
          <p14:tracePt t="36789" x="7739063" y="3513138"/>
          <p14:tracePt t="36796" x="7713663" y="3522663"/>
          <p14:tracePt t="36806" x="7678738" y="3556000"/>
          <p14:tracePt t="36812" x="7653338" y="3556000"/>
          <p14:tracePt t="36822" x="7620000" y="3589338"/>
          <p14:tracePt t="36828" x="7586663" y="3598863"/>
          <p14:tracePt t="36838" x="7577138" y="3614738"/>
          <p14:tracePt t="36845" x="7543800" y="3632200"/>
          <p14:tracePt t="36855" x="7543800" y="3649663"/>
          <p14:tracePt t="36861" x="7526338" y="3657600"/>
          <p14:tracePt t="36872" x="7518400" y="3657600"/>
          <p14:tracePt t="36877" x="7500938" y="3675063"/>
          <p14:tracePt t="36888" x="7485063" y="3690938"/>
          <p14:tracePt t="36894" x="7467600" y="3690938"/>
          <p14:tracePt t="36906" x="7459663" y="3716338"/>
          <p14:tracePt t="36912" x="7442200" y="3733800"/>
          <p14:tracePt t="36922" x="7424738" y="3767138"/>
          <p14:tracePt t="36926" x="7408863" y="3776663"/>
          <p14:tracePt t="36939" x="7383463" y="3810000"/>
          <p14:tracePt t="36943" x="7366000" y="3827463"/>
          <p14:tracePt t="36955" x="7348538" y="3852863"/>
          <p14:tracePt t="36959" x="7332663" y="3868738"/>
          <p14:tracePt t="36972" x="7323138" y="3886200"/>
          <p14:tracePt t="36976" x="7307263" y="3903663"/>
          <p14:tracePt t="36989" x="7289800" y="3911600"/>
          <p14:tracePt t="36994" x="7272338" y="3929063"/>
          <p14:tracePt t="37006" x="7264400" y="3944938"/>
          <p14:tracePt t="37011" x="7246938" y="3962400"/>
          <p14:tracePt t="37022" x="7231063" y="3970338"/>
          <p14:tracePt t="37026" x="7213600" y="3987800"/>
          <p14:tracePt t="37039" x="7205663" y="4005263"/>
          <p14:tracePt t="37043" x="7188200" y="4021138"/>
          <p14:tracePt t="37056" x="7170738" y="4030663"/>
          <p14:tracePt t="37064" x="7154863" y="4046538"/>
          <p14:tracePt t="37072" x="7145338" y="4064000"/>
          <p14:tracePt t="37080" x="7129463" y="4081463"/>
          <p14:tracePt t="37089" x="7112000" y="4097338"/>
          <p14:tracePt t="37096" x="7094538" y="4122738"/>
          <p14:tracePt t="37106" x="7078663" y="4140200"/>
          <p14:tracePt t="37113" x="7069138" y="4157663"/>
          <p14:tracePt t="37122" x="7053263" y="4165600"/>
          <p14:tracePt t="37129" x="7035800" y="4183063"/>
          <p14:tracePt t="37138" x="7018338" y="4198938"/>
          <p14:tracePt t="37153" x="7010400" y="4216400"/>
          <p14:tracePt t="37162" x="7010400" y="4224338"/>
          <p14:tracePt t="37170" x="6992938" y="4224338"/>
          <p14:tracePt t="37178" x="6977063" y="4224338"/>
          <p14:tracePt t="37202" x="6959600" y="4224338"/>
          <p14:tracePt t="39729" x="6951663" y="4241800"/>
          <p14:tracePt t="39737" x="6934200" y="4259263"/>
          <p14:tracePt t="39748" x="6900863" y="4284663"/>
          <p14:tracePt t="39755" x="6875463" y="4300538"/>
          <p14:tracePt t="39766" x="6840538" y="4335463"/>
          <p14:tracePt t="39777" x="6815138" y="4351338"/>
          <p14:tracePt t="39778" x="6781800" y="4376738"/>
          <p14:tracePt t="39798" x="6738938" y="4411663"/>
          <p14:tracePt t="39807" x="6705600" y="4419600"/>
          <p14:tracePt t="39811" x="6697663" y="4437063"/>
          <p14:tracePt t="39821" x="6662738" y="4452938"/>
          <p14:tracePt t="39829" x="6621463" y="4478338"/>
          <p14:tracePt t="39839" x="6586538" y="4495800"/>
          <p14:tracePt t="39848" x="6561138" y="4513263"/>
          <p14:tracePt t="39857" x="6527800" y="4538663"/>
          <p14:tracePt t="39865" x="6484938" y="4572000"/>
          <p14:tracePt t="39875" x="6469063" y="4589463"/>
          <p14:tracePt t="39875" x="6443663" y="4605338"/>
          <p14:tracePt t="39891" x="6408738" y="4614863"/>
          <p14:tracePt t="39891" x="6383338" y="4648200"/>
          <p14:tracePt t="39900" x="6350000" y="4665663"/>
          <p14:tracePt t="39909" x="6332538" y="4673600"/>
          <p14:tracePt t="39916" x="6307138" y="4691063"/>
          <p14:tracePt t="39923" x="6291263" y="4724400"/>
          <p14:tracePt t="39932" x="6273800" y="4732338"/>
          <p14:tracePt t="39940" x="6248400" y="4732338"/>
          <p14:tracePt t="39949" x="6230938" y="4749800"/>
          <p14:tracePt t="39956" x="6215063" y="4767263"/>
          <p14:tracePt t="39965" x="6189663" y="4783138"/>
          <p14:tracePt t="39972" x="6172200" y="4808538"/>
          <p14:tracePt t="39982" x="6154738" y="4826000"/>
          <p14:tracePt t="39988" x="6138863" y="4843463"/>
          <p14:tracePt t="39999" x="6113463" y="4868863"/>
          <p14:tracePt t="40005" x="6096000" y="4868863"/>
          <p14:tracePt t="40015" x="6078538" y="4884738"/>
          <p14:tracePt t="40021" x="6062663" y="4902200"/>
          <p14:tracePt t="40031" x="6053138" y="4919663"/>
          <p14:tracePt t="40045" x="6037263" y="4927600"/>
          <p14:tracePt t="40061" x="6019800" y="4945063"/>
          <p14:tracePt t="40102" x="6002338" y="4945063"/>
          <p14:tracePt t="40134" x="6002338" y="4960938"/>
          <p14:tracePt t="40151" x="5994400" y="4960938"/>
          <p14:tracePt t="40207" x="5976938" y="4960938"/>
          <p14:tracePt t="41978" x="5976938" y="4945063"/>
          <p14:tracePt t="41987" x="5976938" y="4884738"/>
          <p14:tracePt t="41995" x="6002338" y="4808538"/>
          <p14:tracePt t="42003" x="6037263" y="4691063"/>
          <p14:tracePt t="42011" x="6129338" y="4452938"/>
          <p14:tracePt t="42019" x="6197600" y="4224338"/>
          <p14:tracePt t="42028" x="6316663" y="3962400"/>
          <p14:tracePt t="42035" x="6383338" y="3810000"/>
          <p14:tracePt t="42044" x="6484938" y="3538538"/>
          <p14:tracePt t="42051" x="6570663" y="3284538"/>
          <p14:tracePt t="42061" x="6680200" y="3065463"/>
          <p14:tracePt t="42068" x="6764338" y="2852738"/>
          <p14:tracePt t="42077" x="6858000" y="2674938"/>
          <p14:tracePt t="42084" x="6934200" y="2481263"/>
          <p14:tracePt t="42094" x="7018338" y="2303463"/>
          <p14:tracePt t="42100" x="7188200" y="1989138"/>
          <p14:tracePt t="42109" x="7323138" y="1744663"/>
          <p14:tracePt t="42117" x="7526338" y="1430338"/>
          <p14:tracePt t="42125" x="7916863" y="881063"/>
          <p14:tracePt t="42133" x="8094663" y="660400"/>
          <p14:tracePt t="42141" x="8424863" y="220663"/>
        </p14:tracePtLst>
      </p14:laserTraceLst>
    </p:ext>
  </p:extLs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10">
            <a:extLst>
              <a:ext uri="{FF2B5EF4-FFF2-40B4-BE49-F238E27FC236}">
                <a16:creationId xmlns:a16="http://schemas.microsoft.com/office/drawing/2014/main" id="{5EAE0C98-4816-6758-80A8-378B4188B33F}"/>
              </a:ext>
            </a:extLst>
          </p:cNvPr>
          <p:cNvSpPr>
            <a:spLocks noGrp="1"/>
          </p:cNvSpPr>
          <p:nvPr>
            <p:ph type="sldNum" sz="quarter" idx="12"/>
          </p:nvPr>
        </p:nvSpPr>
        <p:spPr/>
        <p:txBody>
          <a:bodyPr/>
          <a:lstStyle/>
          <a:p>
            <a:fld id="{EDFCBFFE-07E8-5C40-9442-7625F4194842}" type="slidenum">
              <a:rPr lang="en-US" smtClean="0"/>
              <a:t>34</a:t>
            </a:fld>
            <a:endParaRPr lang="en-US"/>
          </a:p>
        </p:txBody>
      </p:sp>
      <p:sp>
        <p:nvSpPr>
          <p:cNvPr id="37" name="TextBox 36">
            <a:extLst>
              <a:ext uri="{FF2B5EF4-FFF2-40B4-BE49-F238E27FC236}">
                <a16:creationId xmlns:a16="http://schemas.microsoft.com/office/drawing/2014/main" id="{ADD2F7B8-A224-C47C-C17D-E8DCC4DDD739}"/>
              </a:ext>
            </a:extLst>
          </p:cNvPr>
          <p:cNvSpPr txBox="1"/>
          <p:nvPr/>
        </p:nvSpPr>
        <p:spPr>
          <a:xfrm>
            <a:off x="1524000" y="1561141"/>
            <a:ext cx="8686800" cy="4891663"/>
          </a:xfrm>
          <a:prstGeom prst="rect">
            <a:avLst/>
          </a:prstGeom>
          <a:solidFill>
            <a:schemeClr val="bg2">
              <a:lumMod val="90000"/>
            </a:schemeClr>
          </a:solidFill>
          <a:effectLst>
            <a:outerShdw blurRad="50800" dist="38100" dir="2700000" algn="tl" rotWithShape="0">
              <a:prstClr val="black">
                <a:alpha val="40000"/>
              </a:prstClr>
            </a:outerShdw>
          </a:effectLst>
        </p:spPr>
        <p:txBody>
          <a:bodyPr wrap="square" lIns="253218" tIns="126609" rIns="253218" bIns="126609" rtlCol="0">
            <a:noAutofit/>
          </a:bodyPr>
          <a:lstStyle/>
          <a:p>
            <a:pPr algn="ctr"/>
            <a:endParaRPr lang="en-US" sz="2800" dirty="0"/>
          </a:p>
        </p:txBody>
      </p:sp>
      <p:sp>
        <p:nvSpPr>
          <p:cNvPr id="48" name="Title 1">
            <a:extLst>
              <a:ext uri="{FF2B5EF4-FFF2-40B4-BE49-F238E27FC236}">
                <a16:creationId xmlns:a16="http://schemas.microsoft.com/office/drawing/2014/main" id="{73D37DB0-A79D-8EBE-5D3D-76701EF6BD8A}"/>
              </a:ext>
            </a:extLst>
          </p:cNvPr>
          <p:cNvSpPr txBox="1">
            <a:spLocks/>
          </p:cNvSpPr>
          <p:nvPr/>
        </p:nvSpPr>
        <p:spPr>
          <a:xfrm>
            <a:off x="317499" y="235299"/>
            <a:ext cx="3778585" cy="965172"/>
          </a:xfrm>
          <a:prstGeom prst="rect">
            <a:avLst/>
          </a:prstGeom>
          <a:solidFill>
            <a:schemeClr val="bg2">
              <a:lumMod val="90000"/>
            </a:schemeClr>
          </a:solidFill>
        </p:spPr>
        <p:txBody>
          <a:bodyPr vert="horz" lIns="0" tIns="365760" rIns="91440" bIns="2743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t>Proof Outline</a:t>
            </a:r>
          </a:p>
        </p:txBody>
      </p:sp>
      <p:pic>
        <p:nvPicPr>
          <p:cNvPr id="4" name="Picture 3" descr="Diagram&#10;&#10;Description automatically generated">
            <a:extLst>
              <a:ext uri="{FF2B5EF4-FFF2-40B4-BE49-F238E27FC236}">
                <a16:creationId xmlns:a16="http://schemas.microsoft.com/office/drawing/2014/main" id="{190DD463-01CE-C5E5-07E0-61FF7E994B1C}"/>
              </a:ext>
            </a:extLst>
          </p:cNvPr>
          <p:cNvPicPr>
            <a:picLocks noChangeAspect="1"/>
          </p:cNvPicPr>
          <p:nvPr/>
        </p:nvPicPr>
        <p:blipFill>
          <a:blip r:embed="rId5"/>
          <a:stretch>
            <a:fillRect/>
          </a:stretch>
        </p:blipFill>
        <p:spPr>
          <a:xfrm>
            <a:off x="1663700" y="1685556"/>
            <a:ext cx="8407400" cy="4610100"/>
          </a:xfrm>
          <a:prstGeom prst="rect">
            <a:avLst/>
          </a:prstGeom>
        </p:spPr>
      </p:pic>
      <p:sp>
        <p:nvSpPr>
          <p:cNvPr id="3" name="Rectangle 2">
            <a:extLst>
              <a:ext uri="{FF2B5EF4-FFF2-40B4-BE49-F238E27FC236}">
                <a16:creationId xmlns:a16="http://schemas.microsoft.com/office/drawing/2014/main" id="{7F71C508-5ED9-8FCD-8AC7-71419A1F2DDF}"/>
              </a:ext>
            </a:extLst>
          </p:cNvPr>
          <p:cNvSpPr/>
          <p:nvPr/>
        </p:nvSpPr>
        <p:spPr>
          <a:xfrm flipH="1">
            <a:off x="5029199" y="2300287"/>
            <a:ext cx="1700212" cy="614363"/>
          </a:xfrm>
          <a:prstGeom prst="rect">
            <a:avLst/>
          </a:prstGeom>
          <a:noFill/>
          <a:ln w="34925">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Graphic 7" descr="Checkbox Checked with solid fill">
            <a:extLst>
              <a:ext uri="{FF2B5EF4-FFF2-40B4-BE49-F238E27FC236}">
                <a16:creationId xmlns:a16="http://schemas.microsoft.com/office/drawing/2014/main" id="{2E95AF09-7236-FCA8-65F3-4D2B75AFC74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272241" y="2858849"/>
            <a:ext cx="667710" cy="667710"/>
          </a:xfrm>
          <a:prstGeom prst="rect">
            <a:avLst/>
          </a:prstGeom>
        </p:spPr>
      </p:pic>
      <p:pic>
        <p:nvPicPr>
          <p:cNvPr id="9" name="Graphic 8" descr="Checkbox Checked with solid fill">
            <a:extLst>
              <a:ext uri="{FF2B5EF4-FFF2-40B4-BE49-F238E27FC236}">
                <a16:creationId xmlns:a16="http://schemas.microsoft.com/office/drawing/2014/main" id="{AB410F23-78DC-BF57-5C4D-C253650002D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315281" y="3428508"/>
            <a:ext cx="667710" cy="667710"/>
          </a:xfrm>
          <a:prstGeom prst="rect">
            <a:avLst/>
          </a:prstGeom>
        </p:spPr>
      </p:pic>
      <p:pic>
        <p:nvPicPr>
          <p:cNvPr id="14" name="Graphic 13" descr="Checkbox Checked with solid fill">
            <a:extLst>
              <a:ext uri="{FF2B5EF4-FFF2-40B4-BE49-F238E27FC236}">
                <a16:creationId xmlns:a16="http://schemas.microsoft.com/office/drawing/2014/main" id="{DB0E9A40-67A4-E4BD-97F2-DFBEDCF5839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958138" y="4629149"/>
            <a:ext cx="667710" cy="667710"/>
          </a:xfrm>
          <a:prstGeom prst="rect">
            <a:avLst/>
          </a:prstGeom>
        </p:spPr>
      </p:pic>
      <p:pic>
        <p:nvPicPr>
          <p:cNvPr id="15" name="Graphic 14" descr="Checkbox Checked with solid fill">
            <a:extLst>
              <a:ext uri="{FF2B5EF4-FFF2-40B4-BE49-F238E27FC236}">
                <a16:creationId xmlns:a16="http://schemas.microsoft.com/office/drawing/2014/main" id="{D8A8D231-81FF-CAD6-51B5-2263E992CE8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32730" y="4295294"/>
            <a:ext cx="667710" cy="667710"/>
          </a:xfrm>
          <a:prstGeom prst="rect">
            <a:avLst/>
          </a:prstGeom>
        </p:spPr>
      </p:pic>
      <p:pic>
        <p:nvPicPr>
          <p:cNvPr id="16" name="Graphic 15" descr="Checkbox Checked with solid fill">
            <a:extLst>
              <a:ext uri="{FF2B5EF4-FFF2-40B4-BE49-F238E27FC236}">
                <a16:creationId xmlns:a16="http://schemas.microsoft.com/office/drawing/2014/main" id="{4C3179C0-930E-96DF-B733-36B64399FD2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609916" y="3961439"/>
            <a:ext cx="667710" cy="667710"/>
          </a:xfrm>
          <a:prstGeom prst="rect">
            <a:avLst/>
          </a:prstGeom>
        </p:spPr>
      </p:pic>
      <p:pic>
        <p:nvPicPr>
          <p:cNvPr id="17" name="Graphic 16" descr="Checkbox Checked with solid fill">
            <a:extLst>
              <a:ext uri="{FF2B5EF4-FFF2-40B4-BE49-F238E27FC236}">
                <a16:creationId xmlns:a16="http://schemas.microsoft.com/office/drawing/2014/main" id="{37630BD1-048C-C359-6972-4AD24188366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613357" y="4629149"/>
            <a:ext cx="667710" cy="667710"/>
          </a:xfrm>
          <a:prstGeom prst="rect">
            <a:avLst/>
          </a:prstGeom>
        </p:spPr>
      </p:pic>
      <p:pic>
        <p:nvPicPr>
          <p:cNvPr id="19" name="Audio 18">
            <a:hlinkClick r:id="" action="ppaction://media"/>
            <a:extLst>
              <a:ext uri="{FF2B5EF4-FFF2-40B4-BE49-F238E27FC236}">
                <a16:creationId xmlns:a16="http://schemas.microsoft.com/office/drawing/2014/main" id="{4A3AAA9C-4079-E094-9080-8298A06BCDC6}"/>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565491355"/>
      </p:ext>
    </p:extLst>
  </p:cSld>
  <p:clrMapOvr>
    <a:masterClrMapping/>
  </p:clrMapOvr>
  <mc:AlternateContent xmlns:mc="http://schemas.openxmlformats.org/markup-compatibility/2006" xmlns:p14="http://schemas.microsoft.com/office/powerpoint/2010/main">
    <mc:Choice Requires="p14">
      <p:transition spd="slow" p14:dur="2000" advTm="8010"/>
    </mc:Choice>
    <mc:Fallback xmlns="">
      <p:transition spd="slow" advTm="801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9"/>
                </p:tgtEl>
              </p:cMediaNode>
            </p:audio>
          </p:childTnLst>
        </p:cTn>
      </p:par>
    </p:tnLst>
  </p:timing>
  <p:extLst>
    <p:ext uri="{3A86A75C-4F4B-4683-9AE1-C65F6400EC91}">
      <p14:laserTraceLst xmlns:p14="http://schemas.microsoft.com/office/powerpoint/2010/main">
        <p14:tracePtLst>
          <p14:tracePt t="660" x="2954338" y="6646863"/>
          <p14:tracePt t="668" x="2870200" y="6332538"/>
          <p14:tracePt t="676" x="2776538" y="6053138"/>
          <p14:tracePt t="684" x="2717800" y="5765800"/>
          <p14:tracePt t="694" x="2659063" y="5494338"/>
          <p14:tracePt t="700" x="2582863" y="5037138"/>
          <p14:tracePt t="708" x="2573338" y="4732338"/>
          <p14:tracePt t="716" x="2573338" y="4394200"/>
          <p14:tracePt t="724" x="2573338" y="4081463"/>
          <p14:tracePt t="733" x="2582863" y="3716338"/>
          <p14:tracePt t="741" x="2633663" y="3556000"/>
          <p14:tracePt t="749" x="2700338" y="3243263"/>
          <p14:tracePt t="757" x="2794000" y="2954338"/>
          <p14:tracePt t="766" x="2836863" y="2852738"/>
          <p14:tracePt t="773" x="2928938" y="2641600"/>
          <p14:tracePt t="783" x="2946400" y="2598738"/>
          <p14:tracePt t="790" x="3005138" y="2497138"/>
          <p14:tracePt t="799" x="3048000" y="2420938"/>
          <p14:tracePt t="806" x="3081338" y="2379663"/>
          <p14:tracePt t="815" x="3106738" y="2344738"/>
          <p14:tracePt t="822" x="3149600" y="2303463"/>
          <p14:tracePt t="830" x="3167063" y="2303463"/>
          <p14:tracePt t="838" x="3208338" y="2303463"/>
          <p14:tracePt t="846" x="3259138" y="2303463"/>
          <p14:tracePt t="854" x="3302000" y="2303463"/>
          <p14:tracePt t="862" x="3360738" y="2303463"/>
          <p14:tracePt t="871" x="3421063" y="2303463"/>
          <p14:tracePt t="879" x="3497263" y="2303463"/>
          <p14:tracePt t="887" x="3573463" y="2303463"/>
          <p14:tracePt t="895" x="3632200" y="2303463"/>
          <p14:tracePt t="903" x="3708400" y="2303463"/>
          <p14:tracePt t="924" x="3792538" y="2319338"/>
          <p14:tracePt t="928" x="3827463" y="2328863"/>
          <p14:tracePt t="936" x="3852863" y="2362200"/>
          <p14:tracePt t="944" x="3886200" y="2387600"/>
          <p14:tracePt t="952" x="3929063" y="2438400"/>
          <p14:tracePt t="960" x="3962400" y="2481263"/>
          <p14:tracePt t="968" x="3987800" y="2522538"/>
          <p14:tracePt t="976" x="4021138" y="2557463"/>
          <p14:tracePt t="984" x="4046538" y="2598738"/>
          <p14:tracePt t="993" x="4097338" y="2641600"/>
          <p14:tracePt t="1001" x="4122738" y="2692400"/>
          <p14:tracePt t="1009" x="4183063" y="2735263"/>
          <p14:tracePt t="1017" x="4198938" y="2751138"/>
          <p14:tracePt t="1025" x="4241800" y="2776538"/>
          <p14:tracePt t="1033" x="4275138" y="2794000"/>
          <p14:tracePt t="1041" x="4318000" y="2827338"/>
          <p14:tracePt t="1049" x="4335463" y="2836863"/>
          <p14:tracePt t="1057" x="4360863" y="2852738"/>
          <p14:tracePt t="1066" x="4394200" y="2870200"/>
          <p14:tracePt t="1082" x="4411663" y="2887663"/>
          <p14:tracePt t="1090" x="4419600" y="2887663"/>
          <p14:tracePt t="1099" x="4437063" y="2887663"/>
          <p14:tracePt t="1106" x="4452938" y="2887663"/>
          <p14:tracePt t="1116" x="4470400" y="2887663"/>
          <p14:tracePt t="1122" x="4495800" y="2887663"/>
          <p14:tracePt t="1132" x="4513263" y="2887663"/>
          <p14:tracePt t="1139" x="4529138" y="2870200"/>
          <p14:tracePt t="1147" x="4554538" y="2852738"/>
          <p14:tracePt t="1155" x="4572000" y="2852738"/>
          <p14:tracePt t="1163" x="4589463" y="2836863"/>
          <p14:tracePt t="1171" x="4605338" y="2836863"/>
          <p14:tracePt t="1179" x="4614863" y="2827338"/>
          <p14:tracePt t="1187" x="4630738" y="2827338"/>
          <p14:tracePt t="1195" x="4648200" y="2827338"/>
          <p14:tracePt t="1204" x="4665663" y="2811463"/>
          <p14:tracePt t="1212" x="4673600" y="2811463"/>
          <p14:tracePt t="1220" x="4691063" y="2794000"/>
          <p14:tracePt t="1228" x="4706938" y="2776538"/>
          <p14:tracePt t="1244" x="4724400" y="2760663"/>
          <p14:tracePt t="1252" x="4732338" y="2760663"/>
          <p14:tracePt t="1260" x="4749800" y="2751138"/>
          <p14:tracePt t="1277" x="4767263" y="2735263"/>
          <p14:tracePt t="1309" x="4783138" y="2735263"/>
          <p14:tracePt t="2991" x="4792663" y="2751138"/>
          <p14:tracePt t="2999" x="4808538" y="2760663"/>
          <p14:tracePt t="3007" x="4826000" y="2776538"/>
          <p14:tracePt t="3015" x="4868863" y="2811463"/>
          <p14:tracePt t="3023" x="4902200" y="2827338"/>
          <p14:tracePt t="3032" x="4927600" y="2836863"/>
          <p14:tracePt t="3040" x="4960938" y="2852738"/>
          <p14:tracePt t="3048" x="4986338" y="2870200"/>
          <p14:tracePt t="3058" x="5037138" y="2895600"/>
          <p14:tracePt t="3067" x="5062538" y="2913063"/>
          <p14:tracePt t="3078" x="5097463" y="2928938"/>
          <p14:tracePt t="3087" x="5122863" y="2946400"/>
          <p14:tracePt t="3098" x="5138738" y="2954338"/>
          <p14:tracePt t="3099" x="5173663" y="2971800"/>
          <p14:tracePt t="3117" x="5199063" y="3005138"/>
          <p14:tracePt t="3127" x="5214938" y="3014663"/>
          <p14:tracePt t="3134" x="5214938" y="3030538"/>
          <p14:tracePt t="3140" x="5232400" y="3048000"/>
          <p14:tracePt t="3147" x="5240338" y="3065463"/>
          <p14:tracePt t="3158" x="5257800" y="3081338"/>
          <p14:tracePt t="3171" x="5275263" y="3090863"/>
          <p14:tracePt t="3188" x="5291138" y="3106738"/>
          <p14:tracePt t="3194" x="5291138" y="3124200"/>
          <p14:tracePt t="3203" x="5300663" y="3124200"/>
          <p14:tracePt t="3218" x="5316538" y="3124200"/>
          <p14:tracePt t="3226" x="5316538" y="3141663"/>
          <p14:tracePt t="3243" x="5316538" y="3149600"/>
          <p14:tracePt t="3251" x="5334000" y="3149600"/>
          <p14:tracePt t="3275" x="5334000" y="3167063"/>
          <p14:tracePt t="3283" x="5351463" y="3167063"/>
          <p14:tracePt t="3299" x="5367338" y="3182938"/>
          <p14:tracePt t="3308" x="5367338" y="3200400"/>
          <p14:tracePt t="3324" x="5376863" y="3200400"/>
          <p14:tracePt t="3332" x="5376863" y="3208338"/>
          <p14:tracePt t="3340" x="5392738" y="3208338"/>
          <p14:tracePt t="3356" x="5410200" y="3208338"/>
          <p14:tracePt t="3364" x="5410200" y="3225800"/>
          <p14:tracePt t="3380" x="5427663" y="3225800"/>
          <p14:tracePt t="3389" x="5427663" y="3243263"/>
          <p14:tracePt t="3397" x="5435600" y="3243263"/>
          <p14:tracePt t="3429" x="5453063" y="3243263"/>
          <p14:tracePt t="3438" x="5453063" y="3259138"/>
          <p14:tracePt t="5153" x="5435600" y="3259138"/>
          <p14:tracePt t="5160" x="5410200" y="3259138"/>
          <p14:tracePt t="5167" x="5367338" y="3259138"/>
          <p14:tracePt t="5176" x="5275263" y="3259138"/>
          <p14:tracePt t="5184" x="5138738" y="3243263"/>
          <p14:tracePt t="5192" x="4986338" y="3243263"/>
          <p14:tracePt t="5200" x="4843463" y="3243263"/>
          <p14:tracePt t="5208" x="4630738" y="3243263"/>
          <p14:tracePt t="5217" x="4437063" y="3243263"/>
          <p14:tracePt t="5225" x="4241800" y="3243263"/>
          <p14:tracePt t="5233" x="4064000" y="3259138"/>
          <p14:tracePt t="5241" x="3987800" y="3268663"/>
          <p14:tracePt t="5249" x="3708400" y="3335338"/>
          <p14:tracePt t="5257" x="3573463" y="3395663"/>
          <p14:tracePt t="5265" x="3497263" y="3421063"/>
          <p14:tracePt t="5273" x="3395663" y="3462338"/>
          <p14:tracePt t="5282" x="3284538" y="3513138"/>
          <p14:tracePt t="5291" x="3259138" y="3522663"/>
          <p14:tracePt t="5299" x="3182938" y="3556000"/>
          <p14:tracePt t="5307" x="3141663" y="3589338"/>
          <p14:tracePt t="5314" x="3106738" y="3614738"/>
          <p14:tracePt t="5323" x="3081338" y="3632200"/>
          <p14:tracePt t="5330" x="3065463" y="3649663"/>
          <p14:tracePt t="5339" x="3048000" y="3675063"/>
          <p14:tracePt t="5346" x="3048000" y="3690938"/>
          <p14:tracePt t="5356" x="3030538" y="3708400"/>
          <p14:tracePt t="5363" x="3030538" y="3751263"/>
          <p14:tracePt t="5373" x="3014663" y="3767138"/>
          <p14:tracePt t="5379" x="3014663" y="3810000"/>
          <p14:tracePt t="5389" x="3014663" y="3843338"/>
          <p14:tracePt t="5395" x="3005138" y="3868738"/>
          <p14:tracePt t="5406" x="3005138" y="3903663"/>
          <p14:tracePt t="5413" x="3005138" y="3944938"/>
          <p14:tracePt t="5422" x="3005138" y="3970338"/>
          <p14:tracePt t="5428" x="2989263" y="4005263"/>
          <p14:tracePt t="5439" x="2989263" y="4021138"/>
          <p14:tracePt t="5444" x="2989263" y="4030663"/>
          <p14:tracePt t="5455" x="2989263" y="4046538"/>
          <p14:tracePt t="5460" x="2989263" y="4064000"/>
          <p14:tracePt t="5473" x="2989263" y="4081463"/>
          <p14:tracePt t="5484" x="2989263" y="4097338"/>
          <p14:tracePt t="5501" x="2989263" y="4106863"/>
          <p14:tracePt t="5517" x="2989263" y="4122738"/>
          <p14:tracePt t="5525" x="2989263" y="4140200"/>
          <p14:tracePt t="5541" x="3005138" y="4157663"/>
          <p14:tracePt t="5557" x="3005138" y="4165600"/>
          <p14:tracePt t="5566" x="3014663" y="4165600"/>
          <p14:tracePt t="5574" x="3014663" y="4183063"/>
          <p14:tracePt t="5606" x="3014663" y="4198938"/>
          <p14:tracePt t="7232" x="3014663" y="4183063"/>
          <p14:tracePt t="7239" x="3014663" y="4140200"/>
          <p14:tracePt t="7247" x="3014663" y="4097338"/>
          <p14:tracePt t="7255" x="3048000" y="4021138"/>
          <p14:tracePt t="7263" x="3090863" y="3868738"/>
          <p14:tracePt t="7272" x="3182938" y="3675063"/>
          <p14:tracePt t="7280" x="3319463" y="3378200"/>
          <p14:tracePt t="7288" x="3675063" y="2692400"/>
          <p14:tracePt t="7296" x="4005263" y="2090738"/>
          <p14:tracePt t="7304" x="4478338" y="1363663"/>
          <p14:tracePt t="7312" x="5046663" y="584200"/>
        </p14:tracePtLst>
      </p14:laserTraceLst>
    </p:ext>
  </p:extLs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10">
            <a:extLst>
              <a:ext uri="{FF2B5EF4-FFF2-40B4-BE49-F238E27FC236}">
                <a16:creationId xmlns:a16="http://schemas.microsoft.com/office/drawing/2014/main" id="{5EAE0C98-4816-6758-80A8-378B4188B33F}"/>
              </a:ext>
            </a:extLst>
          </p:cNvPr>
          <p:cNvSpPr>
            <a:spLocks noGrp="1"/>
          </p:cNvSpPr>
          <p:nvPr>
            <p:ph type="sldNum" sz="quarter" idx="12"/>
          </p:nvPr>
        </p:nvSpPr>
        <p:spPr/>
        <p:txBody>
          <a:bodyPr/>
          <a:lstStyle/>
          <a:p>
            <a:fld id="{EDFCBFFE-07E8-5C40-9442-7625F4194842}" type="slidenum">
              <a:rPr lang="en-US" smtClean="0"/>
              <a:t>35</a:t>
            </a:fld>
            <a:endParaRPr lang="en-US"/>
          </a:p>
        </p:txBody>
      </p:sp>
      <p:sp>
        <p:nvSpPr>
          <p:cNvPr id="7" name="TextBox 6">
            <a:extLst>
              <a:ext uri="{FF2B5EF4-FFF2-40B4-BE49-F238E27FC236}">
                <a16:creationId xmlns:a16="http://schemas.microsoft.com/office/drawing/2014/main" id="{508338F8-C80E-D0FE-ED77-DFDDBC2C46EE}"/>
              </a:ext>
            </a:extLst>
          </p:cNvPr>
          <p:cNvSpPr txBox="1"/>
          <p:nvPr/>
        </p:nvSpPr>
        <p:spPr>
          <a:xfrm>
            <a:off x="198119" y="4487445"/>
            <a:ext cx="11354753" cy="1938992"/>
          </a:xfrm>
          <a:prstGeom prst="rect">
            <a:avLst/>
          </a:prstGeom>
          <a:noFill/>
        </p:spPr>
        <p:txBody>
          <a:bodyPr wrap="square">
            <a:spAutoFit/>
          </a:bodyPr>
          <a:lstStyle/>
          <a:p>
            <a:r>
              <a:rPr lang="en-US" sz="2400" b="1" i="1" dirty="0">
                <a:latin typeface="+mj-lt"/>
              </a:rPr>
              <a:t>Proof.</a:t>
            </a:r>
          </a:p>
          <a:p>
            <a:pPr marL="800100" lvl="1" indent="-342900">
              <a:buFont typeface="Arial" panose="020B0604020202020204" pitchFamily="34" charset="0"/>
              <a:buChar char="•"/>
            </a:pPr>
            <a:r>
              <a:rPr lang="en-US" sz="2400" dirty="0">
                <a:latin typeface="+mj-lt"/>
              </a:rPr>
              <a:t>Expand into global round-off error and global discretization error terms; </a:t>
            </a:r>
          </a:p>
          <a:p>
            <a:pPr marL="800100" lvl="1" indent="-342900">
              <a:buFont typeface="Arial" panose="020B0604020202020204" pitchFamily="34" charset="0"/>
              <a:buChar char="•"/>
            </a:pPr>
            <a:r>
              <a:rPr lang="en-US" sz="2400" dirty="0">
                <a:latin typeface="+mj-lt"/>
              </a:rPr>
              <a:t>Apply triangle inequality;</a:t>
            </a:r>
          </a:p>
          <a:p>
            <a:pPr marL="800100" lvl="1" indent="-342900">
              <a:buFont typeface="Arial" panose="020B0604020202020204" pitchFamily="34" charset="0"/>
              <a:buChar char="•"/>
            </a:pPr>
            <a:r>
              <a:rPr lang="en-US" sz="2400" dirty="0">
                <a:latin typeface="+mj-lt"/>
              </a:rPr>
              <a:t>Invoke global round-off error and discretization error theorems. </a:t>
            </a:r>
          </a:p>
          <a:p>
            <a:r>
              <a:rPr lang="en-US" sz="2400" b="1" i="1" dirty="0">
                <a:latin typeface="+mj-lt"/>
              </a:rPr>
              <a:t>QED.</a:t>
            </a:r>
          </a:p>
        </p:txBody>
      </p:sp>
      <p:sp>
        <p:nvSpPr>
          <p:cNvPr id="12" name="TextBox 11">
            <a:extLst>
              <a:ext uri="{FF2B5EF4-FFF2-40B4-BE49-F238E27FC236}">
                <a16:creationId xmlns:a16="http://schemas.microsoft.com/office/drawing/2014/main" id="{1A372967-DFC1-4682-5FC3-84CB59A29C07}"/>
              </a:ext>
            </a:extLst>
          </p:cNvPr>
          <p:cNvSpPr txBox="1"/>
          <p:nvPr/>
        </p:nvSpPr>
        <p:spPr>
          <a:xfrm>
            <a:off x="198119" y="121857"/>
            <a:ext cx="3336426" cy="646331"/>
          </a:xfrm>
          <a:prstGeom prst="rect">
            <a:avLst/>
          </a:prstGeom>
          <a:solidFill>
            <a:srgbClr val="00B050"/>
          </a:solidFill>
        </p:spPr>
        <p:txBody>
          <a:bodyPr wrap="none" rtlCol="0">
            <a:spAutoFit/>
          </a:bodyPr>
          <a:lstStyle/>
          <a:p>
            <a:r>
              <a:rPr lang="en-US" sz="3600" dirty="0">
                <a:latin typeface="+mj-lt"/>
              </a:rPr>
              <a:t>Total global error</a:t>
            </a:r>
          </a:p>
        </p:txBody>
      </p:sp>
      <p:pic>
        <p:nvPicPr>
          <p:cNvPr id="3" name="Picture 2" descr="Text, letter&#10;&#10;Description automatically generated">
            <a:extLst>
              <a:ext uri="{FF2B5EF4-FFF2-40B4-BE49-F238E27FC236}">
                <a16:creationId xmlns:a16="http://schemas.microsoft.com/office/drawing/2014/main" id="{332B8779-C1F7-B205-B730-694957AB8679}"/>
              </a:ext>
            </a:extLst>
          </p:cNvPr>
          <p:cNvPicPr>
            <a:picLocks noChangeAspect="1"/>
          </p:cNvPicPr>
          <p:nvPr/>
        </p:nvPicPr>
        <p:blipFill>
          <a:blip r:embed="rId5"/>
          <a:stretch>
            <a:fillRect/>
          </a:stretch>
        </p:blipFill>
        <p:spPr>
          <a:xfrm>
            <a:off x="1114467" y="1343307"/>
            <a:ext cx="9963065" cy="2227766"/>
          </a:xfrm>
          <a:prstGeom prst="rect">
            <a:avLst/>
          </a:prstGeom>
        </p:spPr>
      </p:pic>
      <p:pic>
        <p:nvPicPr>
          <p:cNvPr id="5" name="Audio 4">
            <a:hlinkClick r:id="" action="ppaction://media"/>
            <a:extLst>
              <a:ext uri="{FF2B5EF4-FFF2-40B4-BE49-F238E27FC236}">
                <a16:creationId xmlns:a16="http://schemas.microsoft.com/office/drawing/2014/main" id="{2743DD13-72FE-DE78-E5E9-B39860BF479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158922969"/>
      </p:ext>
    </p:extLst>
  </p:cSld>
  <p:clrMapOvr>
    <a:masterClrMapping/>
  </p:clrMapOvr>
  <mc:AlternateContent xmlns:mc="http://schemas.openxmlformats.org/markup-compatibility/2006" xmlns:p14="http://schemas.microsoft.com/office/powerpoint/2010/main">
    <mc:Choice Requires="p14">
      <p:transition spd="slow" p14:dur="2000" advTm="14360"/>
    </mc:Choice>
    <mc:Fallback xmlns="">
      <p:transition spd="slow" advTm="143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extLst>
    <p:ext uri="{3A86A75C-4F4B-4683-9AE1-C65F6400EC91}">
      <p14:laserTraceLst xmlns:p14="http://schemas.microsoft.com/office/powerpoint/2010/main">
        <p14:tracePtLst>
          <p14:tracePt t="71" x="3716338" y="6484938"/>
          <p14:tracePt t="153" x="3497263" y="6484938"/>
          <p14:tracePt t="154" x="3395663" y="6502400"/>
          <p14:tracePt t="179" x="3335338" y="6510338"/>
          <p14:tracePt t="180" x="3243263" y="6527800"/>
          <p14:tracePt t="187" x="3225800" y="6527800"/>
          <p14:tracePt t="193" x="3182938" y="6527800"/>
          <p14:tracePt t="201" x="3141663" y="6545263"/>
          <p14:tracePt t="209" x="3106738" y="6561138"/>
          <p14:tracePt t="218" x="3081338" y="6561138"/>
          <p14:tracePt t="225" x="3030538" y="6570663"/>
          <p14:tracePt t="234" x="3005138" y="6586538"/>
          <p14:tracePt t="241" x="2971800" y="6586538"/>
          <p14:tracePt t="251" x="2913063" y="6621463"/>
          <p14:tracePt t="258" x="2895600" y="6637338"/>
          <p14:tracePt t="267" x="2852738" y="6646863"/>
          <p14:tracePt t="281" x="2836863" y="6662738"/>
          <p14:tracePt t="290" x="2794000" y="6662738"/>
          <p14:tracePt t="292" x="2760663" y="6697663"/>
          <p14:tracePt t="300" x="2735263" y="6697663"/>
          <p14:tracePt t="307" x="2700338" y="6723063"/>
          <p14:tracePt t="316" x="2659063" y="6723063"/>
          <p14:tracePt t="323" x="2641600" y="6738938"/>
          <p14:tracePt t="333" x="2616200" y="6756400"/>
          <p14:tracePt t="339" x="2582863" y="6756400"/>
          <p14:tracePt t="350" x="2573338" y="6764338"/>
          <p14:tracePt t="355" x="2540000" y="6764338"/>
          <p14:tracePt t="366" x="2506663" y="6781800"/>
          <p14:tracePt t="371" x="2481263" y="6781800"/>
          <p14:tracePt t="383" x="2446338" y="6799263"/>
          <p14:tracePt t="388" x="2405063" y="6799263"/>
          <p14:tracePt t="400" x="2387600" y="6799263"/>
          <p14:tracePt t="405" x="2362200" y="6815138"/>
          <p14:tracePt t="416" x="2328863" y="6824663"/>
          <p14:tracePt t="420" x="2303463" y="6824663"/>
          <p14:tracePt t="433" x="2268538" y="6824663"/>
          <p14:tracePt t="436" x="2252663" y="6840538"/>
          <p14:tracePt t="450" x="2227263" y="6840538"/>
          <p14:tracePt t="453" x="2209800" y="6840538"/>
          <p14:tracePt t="467" x="2192338" y="6840538"/>
          <p14:tracePt t="471" x="2184400" y="6840538"/>
          <p14:tracePt t="484" x="2151063" y="6840538"/>
          <p14:tracePt t="486" x="2133600" y="6815138"/>
          <p14:tracePt t="493" x="2125663" y="6781800"/>
          <p14:tracePt t="501" x="2074863" y="6723063"/>
          <p14:tracePt t="510" x="2049463" y="6646863"/>
          <p14:tracePt t="518" x="2014538" y="6545263"/>
          <p14:tracePt t="526" x="1989138" y="6426200"/>
          <p14:tracePt t="534" x="1938338" y="6273800"/>
          <p14:tracePt t="542" x="1912938" y="6096000"/>
          <p14:tracePt t="550" x="1879600" y="5884863"/>
          <p14:tracePt t="558" x="1854200" y="5681663"/>
          <p14:tracePt t="567" x="1836738" y="5453063"/>
          <p14:tracePt t="574" x="1820863" y="5240338"/>
          <p14:tracePt t="584" x="1820863" y="5156200"/>
          <p14:tracePt t="591" x="1820863" y="4986338"/>
          <p14:tracePt t="600" x="1820863" y="4859338"/>
          <p14:tracePt t="607" x="1820863" y="4732338"/>
          <p14:tracePt t="616" x="1820863" y="4648200"/>
          <p14:tracePt t="623" x="1820863" y="4572000"/>
          <p14:tracePt t="633" x="1820863" y="4513263"/>
          <p14:tracePt t="639" x="1836738" y="4437063"/>
          <p14:tracePt t="650" x="1871663" y="4376738"/>
          <p14:tracePt t="656" x="1897063" y="4318000"/>
          <p14:tracePt t="666" x="1930400" y="4224338"/>
          <p14:tracePt t="672" x="1955800" y="4157663"/>
          <p14:tracePt t="683" x="1998663" y="4064000"/>
          <p14:tracePt t="688" x="2049463" y="3987800"/>
          <p14:tracePt t="700" x="2074863" y="3903663"/>
          <p14:tracePt t="705" x="2108200" y="3827463"/>
          <p14:tracePt t="716" x="2108200" y="3792538"/>
          <p14:tracePt t="721" x="2125663" y="3733800"/>
          <p14:tracePt t="733" x="2133600" y="3690938"/>
          <p14:tracePt t="737" x="2151063" y="3657600"/>
          <p14:tracePt t="750" x="2151063" y="3649663"/>
          <p14:tracePt t="753" x="2151063" y="3632200"/>
          <p14:tracePt t="767" x="2151063" y="3614738"/>
          <p14:tracePt t="4972" x="2166938" y="3614738"/>
          <p14:tracePt t="4973" x="2209800" y="3614738"/>
          <p14:tracePt t="4978" x="2243138" y="3614738"/>
          <p14:tracePt t="4988" x="2303463" y="3614738"/>
          <p14:tracePt t="4994" x="2362200" y="3614738"/>
          <p14:tracePt t="5004" x="2497138" y="3589338"/>
          <p14:tracePt t="5010" x="2598738" y="3589338"/>
          <p14:tracePt t="5021" x="2717800" y="3573463"/>
          <p14:tracePt t="5027" x="2836863" y="3573463"/>
          <p14:tracePt t="5037" x="2989263" y="3556000"/>
          <p14:tracePt t="5043" x="3141663" y="3556000"/>
          <p14:tracePt t="5054" x="3208338" y="3556000"/>
          <p14:tracePt t="5059" x="3360738" y="3556000"/>
          <p14:tracePt t="5072" x="3479800" y="3556000"/>
          <p14:tracePt t="5076" x="3708400" y="3556000"/>
          <p14:tracePt t="5088" x="3767138" y="3556000"/>
          <p14:tracePt t="5092" x="3903663" y="3556000"/>
          <p14:tracePt t="5104" x="4005263" y="3538538"/>
          <p14:tracePt t="5108" x="4140200" y="3538538"/>
          <p14:tracePt t="5121" x="4318000" y="3513138"/>
          <p14:tracePt t="5124" x="4452938" y="3513138"/>
          <p14:tracePt t="5138" x="4529138" y="3497263"/>
          <p14:tracePt t="5142" x="4648200" y="3497263"/>
          <p14:tracePt t="5154" x="4749800" y="3497263"/>
          <p14:tracePt t="5158" x="4843463" y="3497263"/>
          <p14:tracePt t="5171" x="4884738" y="3497263"/>
          <p14:tracePt t="5175" x="4945063" y="3497263"/>
          <p14:tracePt t="5189" x="5021263" y="3497263"/>
          <p14:tracePt t="5190" x="5062538" y="3497263"/>
          <p14:tracePt t="5197" x="5113338" y="3497263"/>
          <p14:tracePt t="5205" x="5138738" y="3497263"/>
          <p14:tracePt t="5213" x="5173663" y="3497263"/>
          <p14:tracePt t="5221" x="5199063" y="3497263"/>
          <p14:tracePt t="5230" x="5214938" y="3497263"/>
          <p14:tracePt t="5238" x="5232400" y="3497263"/>
          <p14:tracePt t="5246" x="5240338" y="3497263"/>
          <p14:tracePt t="5254" x="5257800" y="3497263"/>
          <p14:tracePt t="5262" x="5257800" y="3513138"/>
          <p14:tracePt t="5278" x="5275263" y="3513138"/>
          <p14:tracePt t="13460" x="5316538" y="3513138"/>
          <p14:tracePt t="13470" x="5351463" y="3497263"/>
          <p14:tracePt t="13476" x="5376863" y="3479800"/>
          <p14:tracePt t="13487" x="5435600" y="3462338"/>
          <p14:tracePt t="13492" x="5494338" y="3436938"/>
          <p14:tracePt t="13504" x="5605463" y="3395663"/>
          <p14:tracePt t="13508" x="5722938" y="3344863"/>
          <p14:tracePt t="13520" x="5842000" y="3284538"/>
          <p14:tracePt t="13525" x="6019800" y="3200400"/>
          <p14:tracePt t="13537" x="6189663" y="3124200"/>
          <p14:tracePt t="13541" x="6408738" y="2989263"/>
          <p14:tracePt t="13554" x="6637338" y="2887663"/>
          <p14:tracePt t="13558" x="6840538" y="2776538"/>
          <p14:tracePt t="13571" x="7069138" y="2692400"/>
          <p14:tracePt t="13575" x="7246938" y="2616200"/>
          <p14:tracePt t="13587" x="7442200" y="2540000"/>
          <p14:tracePt t="13591" x="7518400" y="2506663"/>
          <p14:tracePt t="13604" x="7662863" y="2446338"/>
          <p14:tracePt t="13608" x="7797800" y="2387600"/>
          <p14:tracePt t="13621" x="7993063" y="2286000"/>
          <p14:tracePt t="13625" x="8110538" y="2227263"/>
          <p14:tracePt t="13637" x="8221663" y="2151063"/>
          <p14:tracePt t="13641" x="8339138" y="2065338"/>
          <p14:tracePt t="13655" x="8399463" y="1998663"/>
          <p14:tracePt t="13655" x="8483600" y="1930400"/>
          <p14:tracePt t="13663" x="8577263" y="1820863"/>
          <p14:tracePt t="13671" x="8653463" y="1744663"/>
          <p14:tracePt t="13679" x="8678863" y="1719263"/>
          <p14:tracePt t="13687" x="8712200" y="1658938"/>
          <p14:tracePt t="13695" x="8737600" y="1617663"/>
          <p14:tracePt t="13704" x="8788400" y="1524000"/>
          <p14:tracePt t="13711" x="8796338" y="1481138"/>
          <p14:tracePt t="13721" x="8813800" y="1422400"/>
          <p14:tracePt t="13728" x="8847138" y="1363663"/>
          <p14:tracePt t="13737" x="8856663" y="1303338"/>
          <p14:tracePt t="13744" x="8890000" y="1211263"/>
          <p14:tracePt t="13753" x="8923338" y="1135063"/>
          <p14:tracePt t="13760" x="8948738" y="1049338"/>
          <p14:tracePt t="13771" x="8983663" y="957263"/>
          <p14:tracePt t="13777" x="9009063" y="863600"/>
          <p14:tracePt t="13787" x="9024938" y="795338"/>
          <p14:tracePt t="13794" x="9042400" y="719138"/>
          <p14:tracePt t="13803" x="9050338" y="642938"/>
          <p14:tracePt t="13810" x="9067800" y="566738"/>
          <p14:tracePt t="13821" x="9101138" y="474663"/>
          <p14:tracePt t="13827" x="9144000" y="347663"/>
          <p14:tracePt t="13837" x="9161463" y="296863"/>
          <p14:tracePt t="13843" x="9220200" y="211138"/>
          <p14:tracePt t="13854" x="9263063" y="119063"/>
          <p14:tracePt t="13860" x="9321800" y="17463"/>
        </p14:tracePtLst>
      </p14:laserTraceLst>
    </p:ext>
  </p:extLs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10">
            <a:extLst>
              <a:ext uri="{FF2B5EF4-FFF2-40B4-BE49-F238E27FC236}">
                <a16:creationId xmlns:a16="http://schemas.microsoft.com/office/drawing/2014/main" id="{5EAE0C98-4816-6758-80A8-378B4188B33F}"/>
              </a:ext>
            </a:extLst>
          </p:cNvPr>
          <p:cNvSpPr>
            <a:spLocks noGrp="1"/>
          </p:cNvSpPr>
          <p:nvPr>
            <p:ph type="sldNum" sz="quarter" idx="12"/>
          </p:nvPr>
        </p:nvSpPr>
        <p:spPr/>
        <p:txBody>
          <a:bodyPr/>
          <a:lstStyle/>
          <a:p>
            <a:fld id="{EDFCBFFE-07E8-5C40-9442-7625F4194842}" type="slidenum">
              <a:rPr lang="en-US" smtClean="0"/>
              <a:t>36</a:t>
            </a:fld>
            <a:endParaRPr lang="en-US"/>
          </a:p>
        </p:txBody>
      </p:sp>
      <p:sp>
        <p:nvSpPr>
          <p:cNvPr id="48" name="Title 1">
            <a:extLst>
              <a:ext uri="{FF2B5EF4-FFF2-40B4-BE49-F238E27FC236}">
                <a16:creationId xmlns:a16="http://schemas.microsoft.com/office/drawing/2014/main" id="{73D37DB0-A79D-8EBE-5D3D-76701EF6BD8A}"/>
              </a:ext>
            </a:extLst>
          </p:cNvPr>
          <p:cNvSpPr txBox="1">
            <a:spLocks/>
          </p:cNvSpPr>
          <p:nvPr/>
        </p:nvSpPr>
        <p:spPr>
          <a:xfrm>
            <a:off x="117475" y="108366"/>
            <a:ext cx="3768726" cy="708134"/>
          </a:xfrm>
          <a:prstGeom prst="rect">
            <a:avLst/>
          </a:prstGeom>
          <a:solidFill>
            <a:schemeClr val="bg2">
              <a:lumMod val="90000"/>
            </a:schemeClr>
          </a:solidFill>
        </p:spPr>
        <p:txBody>
          <a:bodyPr vert="horz" lIns="0" tIns="365760" rIns="91440" bIns="2743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t>Main Theorem</a:t>
            </a:r>
          </a:p>
        </p:txBody>
      </p:sp>
      <p:sp>
        <p:nvSpPr>
          <p:cNvPr id="2" name="TextBox 1">
            <a:extLst>
              <a:ext uri="{FF2B5EF4-FFF2-40B4-BE49-F238E27FC236}">
                <a16:creationId xmlns:a16="http://schemas.microsoft.com/office/drawing/2014/main" id="{CF502A31-1A68-5FD6-837A-DB8568B650D6}"/>
              </a:ext>
            </a:extLst>
          </p:cNvPr>
          <p:cNvSpPr txBox="1"/>
          <p:nvPr/>
        </p:nvSpPr>
        <p:spPr>
          <a:xfrm>
            <a:off x="254822" y="377741"/>
            <a:ext cx="11303766" cy="4412725"/>
          </a:xfrm>
          <a:prstGeom prst="rect">
            <a:avLst/>
          </a:prstGeom>
          <a:noFill/>
          <a:ln w="53975">
            <a:noFill/>
            <a:prstDash val="solid"/>
          </a:ln>
        </p:spPr>
        <p:txBody>
          <a:bodyPr wrap="square" tIns="274320" rtlCol="0">
            <a:noAutofit/>
          </a:bodyPr>
          <a:lstStyle/>
          <a:p>
            <a:pPr marL="342900" indent="-342900">
              <a:buFont typeface="Arial" panose="020B0604020202020204" pitchFamily="34" charset="0"/>
              <a:buChar char="•"/>
            </a:pPr>
            <a:endParaRPr lang="en-US" sz="2400" dirty="0">
              <a:latin typeface="+mj-lt"/>
            </a:endParaRPr>
          </a:p>
          <a:p>
            <a:pPr marL="342900" indent="-342900">
              <a:buFont typeface="Arial" panose="020B0604020202020204" pitchFamily="34" charset="0"/>
              <a:buChar char="•"/>
            </a:pPr>
            <a:r>
              <a:rPr lang="en-US" sz="2400" dirty="0">
                <a:latin typeface="+mj-lt"/>
              </a:rPr>
              <a:t>Accuracy – prove that the functional model is correct with respect to the high-level spec. : </a:t>
            </a:r>
            <a:r>
              <a:rPr lang="en-US" dirty="0" err="1">
                <a:latin typeface="Courier" pitchFamily="2" charset="0"/>
              </a:rPr>
              <a:t>accurate_harmonic_oscillator</a:t>
            </a:r>
            <a:r>
              <a:rPr lang="en-US" dirty="0">
                <a:latin typeface="Courier" pitchFamily="2" charset="0"/>
              </a:rPr>
              <a:t> </a:t>
            </a:r>
            <a:r>
              <a:rPr lang="en-US" sz="2000" dirty="0">
                <a:latin typeface="Courier" pitchFamily="2" charset="0"/>
              </a:rPr>
              <a:t>= </a:t>
            </a:r>
            <a:r>
              <a:rPr lang="en-US" dirty="0">
                <a:latin typeface="Courier" pitchFamily="2" charset="0"/>
              </a:rPr>
              <a:t>true</a:t>
            </a:r>
            <a:r>
              <a:rPr lang="en-US" sz="2000" dirty="0">
                <a:latin typeface="Courier" pitchFamily="2" charset="0"/>
              </a:rPr>
              <a:t> </a:t>
            </a:r>
            <a:r>
              <a:rPr lang="en-US" sz="2400" dirty="0">
                <a:latin typeface="+mj-lt"/>
              </a:rPr>
              <a:t>with  </a:t>
            </a:r>
            <a:r>
              <a:rPr lang="en-US" sz="2000" dirty="0">
                <a:latin typeface="Courier" pitchFamily="2" charset="0"/>
              </a:rPr>
              <a:t>acc=0.038 </a:t>
            </a:r>
            <a:r>
              <a:rPr lang="en-US" sz="2400" dirty="0">
                <a:latin typeface="+mj-lt"/>
              </a:rPr>
              <a:t>after </a:t>
            </a:r>
            <a:r>
              <a:rPr lang="en-US" sz="2000" dirty="0">
                <a:latin typeface="Courier" pitchFamily="2" charset="0"/>
              </a:rPr>
              <a:t>1e3 </a:t>
            </a:r>
            <a:r>
              <a:rPr lang="en-US" sz="2400" dirty="0">
                <a:latin typeface="+mj-lt"/>
              </a:rPr>
              <a:t>steps.</a:t>
            </a:r>
          </a:p>
          <a:p>
            <a:endParaRPr lang="en-US" sz="2400" dirty="0">
              <a:latin typeface="+mj-lt"/>
            </a:endParaRPr>
          </a:p>
          <a:p>
            <a:pPr marL="342900" indent="-342900">
              <a:buFont typeface="Arial" panose="020B0604020202020204" pitchFamily="34" charset="0"/>
              <a:buChar char="•"/>
            </a:pPr>
            <a:r>
              <a:rPr lang="en-US" sz="2400" dirty="0">
                <a:latin typeface="+mj-lt"/>
              </a:rPr>
              <a:t>Correctness – the C function </a:t>
            </a:r>
            <a:r>
              <a:rPr lang="en-US" sz="2000" dirty="0">
                <a:latin typeface="Courier" pitchFamily="2" charset="0"/>
              </a:rPr>
              <a:t>integrate</a:t>
            </a:r>
            <a:r>
              <a:rPr lang="en-US" sz="2400" dirty="0"/>
              <a:t> </a:t>
            </a:r>
            <a:r>
              <a:rPr lang="en-US" sz="2400" dirty="0">
                <a:latin typeface="+mj-lt"/>
              </a:rPr>
              <a:t>satisfies the specification</a:t>
            </a:r>
            <a:r>
              <a:rPr lang="en-US" sz="2400" dirty="0"/>
              <a:t> </a:t>
            </a:r>
            <a:r>
              <a:rPr lang="en-US" sz="2000" dirty="0" err="1">
                <a:latin typeface="Courier" pitchFamily="2" charset="0"/>
              </a:rPr>
              <a:t>integrate_spec</a:t>
            </a:r>
            <a:r>
              <a:rPr lang="en-US" sz="2000" dirty="0"/>
              <a:t> </a:t>
            </a:r>
            <a:r>
              <a:rPr lang="en-US" sz="2400" dirty="0"/>
              <a:t>.</a:t>
            </a:r>
          </a:p>
          <a:p>
            <a:pPr marL="342900" indent="-342900">
              <a:buFont typeface="Arial" panose="020B0604020202020204" pitchFamily="34" charset="0"/>
              <a:buChar char="•"/>
            </a:pPr>
            <a:endParaRPr lang="en-US" sz="2400" dirty="0">
              <a:latin typeface="+mj-lt"/>
            </a:endParaRPr>
          </a:p>
          <a:p>
            <a:pPr marL="342900" indent="-342900">
              <a:buFont typeface="Arial" panose="020B0604020202020204" pitchFamily="34" charset="0"/>
              <a:buChar char="•"/>
            </a:pPr>
            <a:endParaRPr lang="en-US" sz="2400" dirty="0">
              <a:latin typeface="Courier" pitchFamily="2" charset="0"/>
            </a:endParaRPr>
          </a:p>
          <a:p>
            <a:pPr marL="285750" indent="-285750">
              <a:buFont typeface="Arial" panose="020B0604020202020204" pitchFamily="34" charset="0"/>
              <a:buChar char="•"/>
            </a:pPr>
            <a:endParaRPr lang="en-US" sz="2400" dirty="0">
              <a:latin typeface="Courier" pitchFamily="2" charset="0"/>
            </a:endParaRPr>
          </a:p>
          <a:p>
            <a:pPr marL="285750" indent="-285750">
              <a:buFont typeface="Arial" panose="020B0604020202020204" pitchFamily="34" charset="0"/>
              <a:buChar char="•"/>
            </a:pPr>
            <a:endParaRPr lang="en-US" sz="2400" dirty="0">
              <a:latin typeface="+mj-lt"/>
            </a:endParaRPr>
          </a:p>
          <a:p>
            <a:pPr marL="285750" indent="-285750">
              <a:buFont typeface="Arial" panose="020B0604020202020204" pitchFamily="34" charset="0"/>
              <a:buChar char="•"/>
            </a:pPr>
            <a:endParaRPr lang="en-US" sz="2400" dirty="0">
              <a:latin typeface="+mj-lt"/>
            </a:endParaRPr>
          </a:p>
          <a:p>
            <a:pPr marL="285750" indent="-285750">
              <a:buFont typeface="Arial" panose="020B0604020202020204" pitchFamily="34" charset="0"/>
              <a:buChar char="•"/>
            </a:pPr>
            <a:endParaRPr lang="en-US" sz="2400" dirty="0">
              <a:latin typeface="+mj-lt"/>
            </a:endParaRPr>
          </a:p>
          <a:p>
            <a:pPr marL="285750" indent="-285750">
              <a:buFont typeface="Arial" panose="020B0604020202020204" pitchFamily="34" charset="0"/>
              <a:buChar char="•"/>
            </a:pPr>
            <a:endParaRPr lang="en-US" sz="2400" dirty="0">
              <a:latin typeface="+mj-lt"/>
            </a:endParaRPr>
          </a:p>
          <a:p>
            <a:endParaRPr lang="en-US" sz="2400" dirty="0">
              <a:latin typeface="+mj-lt"/>
            </a:endParaRPr>
          </a:p>
        </p:txBody>
      </p:sp>
      <p:sp>
        <p:nvSpPr>
          <p:cNvPr id="8" name="TextBox 7">
            <a:extLst>
              <a:ext uri="{FF2B5EF4-FFF2-40B4-BE49-F238E27FC236}">
                <a16:creationId xmlns:a16="http://schemas.microsoft.com/office/drawing/2014/main" id="{9DBE3E0E-CEB9-4125-DCEF-1DC79030C613}"/>
              </a:ext>
            </a:extLst>
          </p:cNvPr>
          <p:cNvSpPr txBox="1"/>
          <p:nvPr/>
        </p:nvSpPr>
        <p:spPr>
          <a:xfrm>
            <a:off x="776287" y="2640492"/>
            <a:ext cx="10317928" cy="2584104"/>
          </a:xfrm>
          <a:prstGeom prst="rect">
            <a:avLst/>
          </a:prstGeom>
          <a:solidFill>
            <a:schemeClr val="bg2">
              <a:lumMod val="90000"/>
            </a:schemeClr>
          </a:solidFill>
          <a:effectLst>
            <a:outerShdw blurRad="50800" dist="38100" dir="2700000" algn="tl" rotWithShape="0">
              <a:prstClr val="black">
                <a:alpha val="40000"/>
              </a:prstClr>
            </a:outerShdw>
          </a:effectLst>
        </p:spPr>
        <p:txBody>
          <a:bodyPr wrap="square" lIns="253218" tIns="126609" rIns="253218" bIns="126609" rtlCol="0">
            <a:noAutofit/>
          </a:bodyPr>
          <a:lstStyle/>
          <a:p>
            <a:pPr algn="ctr"/>
            <a:endParaRPr lang="en-US" sz="2800" dirty="0"/>
          </a:p>
        </p:txBody>
      </p:sp>
      <p:pic>
        <p:nvPicPr>
          <p:cNvPr id="9" name="Picture 8" descr="Text, letter&#10;&#10;Description automatically generated">
            <a:extLst>
              <a:ext uri="{FF2B5EF4-FFF2-40B4-BE49-F238E27FC236}">
                <a16:creationId xmlns:a16="http://schemas.microsoft.com/office/drawing/2014/main" id="{40170AC8-628B-3308-CB20-454EE3A6FF60}"/>
              </a:ext>
            </a:extLst>
          </p:cNvPr>
          <p:cNvPicPr>
            <a:picLocks noChangeAspect="1"/>
          </p:cNvPicPr>
          <p:nvPr/>
        </p:nvPicPr>
        <p:blipFill>
          <a:blip r:embed="rId5"/>
          <a:stretch>
            <a:fillRect/>
          </a:stretch>
        </p:blipFill>
        <p:spPr>
          <a:xfrm>
            <a:off x="923061" y="2871966"/>
            <a:ext cx="10024379" cy="2244264"/>
          </a:xfrm>
          <a:prstGeom prst="rect">
            <a:avLst/>
          </a:prstGeom>
        </p:spPr>
      </p:pic>
      <p:sp>
        <p:nvSpPr>
          <p:cNvPr id="3" name="Rectangle 2">
            <a:extLst>
              <a:ext uri="{FF2B5EF4-FFF2-40B4-BE49-F238E27FC236}">
                <a16:creationId xmlns:a16="http://schemas.microsoft.com/office/drawing/2014/main" id="{05D72C19-E474-D112-4EC0-1394B93F7EFA}"/>
              </a:ext>
            </a:extLst>
          </p:cNvPr>
          <p:cNvSpPr>
            <a:spLocks noChangeAspect="1"/>
          </p:cNvSpPr>
          <p:nvPr/>
        </p:nvSpPr>
        <p:spPr>
          <a:xfrm>
            <a:off x="4902419" y="3082298"/>
            <a:ext cx="5455055" cy="693403"/>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lIns="182880" rtlCol="0" anchor="ctr"/>
          <a:lstStyle/>
          <a:p>
            <a:r>
              <a:rPr lang="en-US" b="1" dirty="0"/>
              <a:t>PRE</a:t>
            </a:r>
            <a:r>
              <a:rPr lang="en-US" dirty="0"/>
              <a:t>: the function parameter contains the value </a:t>
            </a:r>
            <a:r>
              <a:rPr lang="en-US" dirty="0">
                <a:latin typeface="Courier" pitchFamily="2" charset="0"/>
              </a:rPr>
              <a:t>s</a:t>
            </a:r>
            <a:r>
              <a:rPr lang="en-US" dirty="0"/>
              <a:t>  and the “data at” that location is uninitialized.</a:t>
            </a:r>
            <a:endParaRPr lang="en-US" b="1" dirty="0"/>
          </a:p>
        </p:txBody>
      </p:sp>
      <p:sp>
        <p:nvSpPr>
          <p:cNvPr id="4" name="Rectangle 3">
            <a:extLst>
              <a:ext uri="{FF2B5EF4-FFF2-40B4-BE49-F238E27FC236}">
                <a16:creationId xmlns:a16="http://schemas.microsoft.com/office/drawing/2014/main" id="{3B43A8F9-4283-1565-D68D-9B426E5114EC}"/>
              </a:ext>
            </a:extLst>
          </p:cNvPr>
          <p:cNvSpPr>
            <a:spLocks noChangeAspect="1"/>
          </p:cNvSpPr>
          <p:nvPr/>
        </p:nvSpPr>
        <p:spPr>
          <a:xfrm>
            <a:off x="1118039" y="5405399"/>
            <a:ext cx="7568761" cy="786658"/>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lIns="182880" tIns="91440" rIns="0" bIns="0" rtlCol="0" anchor="ctr"/>
          <a:lstStyle/>
          <a:p>
            <a:r>
              <a:rPr lang="en-US" b="1" dirty="0"/>
              <a:t>POST: </a:t>
            </a:r>
            <a:r>
              <a:rPr lang="en-US" dirty="0"/>
              <a:t>stored at address</a:t>
            </a:r>
            <a:r>
              <a:rPr lang="en-US" dirty="0">
                <a:latin typeface="Courier" pitchFamily="2" charset="0"/>
              </a:rPr>
              <a:t> s </a:t>
            </a:r>
            <a:r>
              <a:rPr lang="en-US" dirty="0"/>
              <a:t>– a pair </a:t>
            </a:r>
            <a:r>
              <a:rPr lang="en-US" dirty="0" err="1">
                <a:latin typeface="Courier" pitchFamily="2" charset="0"/>
              </a:rPr>
              <a:t>pq</a:t>
            </a:r>
            <a:r>
              <a:rPr lang="en-US" dirty="0"/>
              <a:t> of single-precision values floating-point values that </a:t>
            </a:r>
            <a:r>
              <a:rPr lang="en-US" dirty="0">
                <a:latin typeface="+mj-lt"/>
              </a:rPr>
              <a:t>solves ODE to </a:t>
            </a:r>
            <a:r>
              <a:rPr lang="en-US" dirty="0"/>
              <a:t>within 0.038  of true solution after 1e3 time steps. </a:t>
            </a:r>
          </a:p>
          <a:p>
            <a:endParaRPr lang="en-US" b="1" dirty="0"/>
          </a:p>
        </p:txBody>
      </p:sp>
      <p:pic>
        <p:nvPicPr>
          <p:cNvPr id="6" name="Graphic 5" descr="Checkbox Checked with solid fill">
            <a:extLst>
              <a:ext uri="{FF2B5EF4-FFF2-40B4-BE49-F238E27FC236}">
                <a16:creationId xmlns:a16="http://schemas.microsoft.com/office/drawing/2014/main" id="{021F0EC3-E490-3214-8273-40D0E819EA9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238995" y="4258726"/>
            <a:ext cx="667710" cy="667710"/>
          </a:xfrm>
          <a:prstGeom prst="rect">
            <a:avLst/>
          </a:prstGeom>
        </p:spPr>
      </p:pic>
      <p:pic>
        <p:nvPicPr>
          <p:cNvPr id="7" name="Audio 6">
            <a:hlinkClick r:id="" action="ppaction://media"/>
            <a:extLst>
              <a:ext uri="{FF2B5EF4-FFF2-40B4-BE49-F238E27FC236}">
                <a16:creationId xmlns:a16="http://schemas.microsoft.com/office/drawing/2014/main" id="{80015ECA-BC9A-C3B6-B284-D49D0FA21C49}"/>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847709370"/>
      </p:ext>
    </p:extLst>
  </p:cSld>
  <p:clrMapOvr>
    <a:masterClrMapping/>
  </p:clrMapOvr>
  <mc:AlternateContent xmlns:mc="http://schemas.openxmlformats.org/markup-compatibility/2006" xmlns:p14="http://schemas.microsoft.com/office/powerpoint/2010/main">
    <mc:Choice Requires="p14">
      <p:transition spd="slow" p14:dur="2000" advTm="17649"/>
    </mc:Choice>
    <mc:Fallback xmlns="">
      <p:transition spd="slow" advTm="1764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extLst>
    <p:ext uri="{3A86A75C-4F4B-4683-9AE1-C65F6400EC91}">
      <p14:laserTraceLst xmlns:p14="http://schemas.microsoft.com/office/powerpoint/2010/main">
        <p14:tracePtLst>
          <p14:tracePt t="7534" x="1676400" y="4640263"/>
          <p14:tracePt t="8211" x="3259138" y="6840538"/>
          <p14:tracePt t="8219" x="3284538" y="6824663"/>
          <p14:tracePt t="8228" x="3319463" y="6799263"/>
          <p14:tracePt t="8239" x="3335338" y="6781800"/>
          <p14:tracePt t="8251" x="3395663" y="6738938"/>
          <p14:tracePt t="8258" x="3421063" y="6697663"/>
          <p14:tracePt t="8266" x="3436938" y="6680200"/>
          <p14:tracePt t="8277" x="3479800" y="6637338"/>
          <p14:tracePt t="8284" x="3513138" y="6604000"/>
          <p14:tracePt t="8290" x="3538538" y="6561138"/>
          <p14:tracePt t="8298" x="3573463" y="6527800"/>
          <p14:tracePt t="8306" x="3614738" y="6469063"/>
          <p14:tracePt t="8315" x="3657600" y="6426200"/>
          <p14:tracePt t="8323" x="3708400" y="6383338"/>
          <p14:tracePt t="8331" x="3751263" y="6316663"/>
          <p14:tracePt t="8342" x="3792538" y="6273800"/>
          <p14:tracePt t="8349" x="3810000" y="6248400"/>
          <p14:tracePt t="8361" x="3852863" y="6197600"/>
          <p14:tracePt t="8369" x="3911600" y="6138863"/>
          <p14:tracePt t="8376" x="3944938" y="6096000"/>
          <p14:tracePt t="8380" x="3970338" y="6053138"/>
          <p14:tracePt t="8389" x="4005263" y="6019800"/>
          <p14:tracePt t="8396" x="4030663" y="5976938"/>
          <p14:tracePt t="8404" x="4064000" y="5943600"/>
          <p14:tracePt t="8412" x="4106863" y="5900738"/>
          <p14:tracePt t="8420" x="4165600" y="5859463"/>
          <p14:tracePt t="8428" x="4275138" y="5783263"/>
          <p14:tracePt t="8436" x="4300538" y="5748338"/>
          <p14:tracePt t="8444" x="4437063" y="5646738"/>
          <p14:tracePt t="8452" x="4538663" y="5570538"/>
          <p14:tracePt t="8461" x="4605338" y="5529263"/>
          <p14:tracePt t="8469" x="4673600" y="5468938"/>
          <p14:tracePt t="8477" x="4767263" y="5392738"/>
          <p14:tracePt t="8485" x="4859338" y="5334000"/>
          <p14:tracePt t="8493" x="4884738" y="5316538"/>
          <p14:tracePt t="8501" x="4927600" y="5275263"/>
          <p14:tracePt t="8510" x="4978400" y="5240338"/>
          <p14:tracePt t="8517" x="5003800" y="5214938"/>
          <p14:tracePt t="8527" x="5021263" y="5199063"/>
          <p14:tracePt t="8534" x="5046663" y="5181600"/>
          <p14:tracePt t="8543" x="5062538" y="5181600"/>
          <p14:tracePt t="8550" x="5062538" y="5173663"/>
          <p14:tracePt t="8560" x="5080000" y="5173663"/>
          <p14:tracePt t="8574" x="5080000" y="5156200"/>
          <p14:tracePt t="8582" x="5097463" y="5156200"/>
          <p14:tracePt t="8590" x="5097463" y="5138738"/>
          <p14:tracePt t="8623" x="5113338" y="5122863"/>
          <p14:tracePt t="8639" x="5113338" y="5113338"/>
          <p14:tracePt t="8648" x="5113338" y="5097463"/>
          <p14:tracePt t="8655" x="5122863" y="5062538"/>
          <p14:tracePt t="8664" x="5122863" y="5046663"/>
          <p14:tracePt t="8672" x="5138738" y="5003800"/>
          <p14:tracePt t="8680" x="5156200" y="4978400"/>
          <p14:tracePt t="8688" x="5173663" y="4960938"/>
          <p14:tracePt t="8696" x="5181600" y="4927600"/>
          <p14:tracePt t="8704" x="5199063" y="4902200"/>
          <p14:tracePt t="8712" x="5214938" y="4868863"/>
          <p14:tracePt t="8720" x="5232400" y="4859338"/>
          <p14:tracePt t="8729" x="5240338" y="4843463"/>
          <p14:tracePt t="8737" x="5257800" y="4826000"/>
          <p14:tracePt t="8745" x="5257800" y="4808538"/>
          <p14:tracePt t="8753" x="5275263" y="4792663"/>
          <p14:tracePt t="8761" x="5291138" y="4792663"/>
          <p14:tracePt t="8769" x="5300663" y="4792663"/>
          <p14:tracePt t="8777" x="5316538" y="4783138"/>
          <p14:tracePt t="8785" x="5334000" y="4783138"/>
          <p14:tracePt t="8793" x="5351463" y="4783138"/>
          <p14:tracePt t="8802" x="5367338" y="4783138"/>
          <p14:tracePt t="8818" x="5376863" y="4783138"/>
          <p14:tracePt t="8834" x="5392738" y="4783138"/>
          <p14:tracePt t="8850" x="5410200" y="4783138"/>
          <p14:tracePt t="8875" x="5427663" y="4792663"/>
          <p14:tracePt t="8899" x="5427663" y="4808538"/>
          <p14:tracePt t="8915" x="5435600" y="4826000"/>
          <p14:tracePt t="8932" x="5435600" y="4843463"/>
          <p14:tracePt t="8940" x="5435600" y="4859338"/>
          <p14:tracePt t="8956" x="5453063" y="4868863"/>
          <p14:tracePt t="8964" x="5453063" y="4884738"/>
          <p14:tracePt t="8972" x="5453063" y="4902200"/>
          <p14:tracePt t="8980" x="5453063" y="4919663"/>
          <p14:tracePt t="8996" x="5468938" y="4927600"/>
          <p14:tracePt t="9005" x="5468938" y="4945063"/>
          <p14:tracePt t="9013" x="5468938" y="4960938"/>
          <p14:tracePt t="9037" x="5468938" y="4978400"/>
          <p14:tracePt t="9053" x="5468938" y="4986338"/>
          <p14:tracePt t="9086" x="5468938" y="5003800"/>
          <p14:tracePt t="9094" x="5453063" y="5003800"/>
          <p14:tracePt t="9102" x="5453063" y="5021263"/>
          <p14:tracePt t="9110" x="5435600" y="5037138"/>
          <p14:tracePt t="9119" x="5427663" y="5046663"/>
          <p14:tracePt t="9127" x="5410200" y="5062538"/>
          <p14:tracePt t="9135" x="5410200" y="5080000"/>
          <p14:tracePt t="9143" x="5392738" y="5080000"/>
          <p14:tracePt t="9160" x="5376863" y="5097463"/>
          <p14:tracePt t="9176" x="5376863" y="5113338"/>
          <p14:tracePt t="16913" x="5376863" y="5037138"/>
          <p14:tracePt t="16927" x="5376863" y="4884738"/>
          <p14:tracePt t="16928" x="5376863" y="4673600"/>
          <p14:tracePt t="16936" x="5376863" y="4411663"/>
          <p14:tracePt t="16944" x="5410200" y="3810000"/>
          <p14:tracePt t="16952" x="5453063" y="3259138"/>
          <p14:tracePt t="16960" x="5511800" y="2674938"/>
          <p14:tracePt t="16968" x="5630863" y="1930400"/>
          <p14:tracePt t="16977" x="5824538" y="1109663"/>
          <p14:tracePt t="16984" x="6096000" y="119063"/>
        </p14:tracePtLst>
      </p14:laserTraceLst>
    </p:ext>
  </p:extLs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10">
            <a:extLst>
              <a:ext uri="{FF2B5EF4-FFF2-40B4-BE49-F238E27FC236}">
                <a16:creationId xmlns:a16="http://schemas.microsoft.com/office/drawing/2014/main" id="{5EAE0C98-4816-6758-80A8-378B4188B33F}"/>
              </a:ext>
            </a:extLst>
          </p:cNvPr>
          <p:cNvSpPr>
            <a:spLocks noGrp="1"/>
          </p:cNvSpPr>
          <p:nvPr>
            <p:ph type="sldNum" sz="quarter" idx="12"/>
          </p:nvPr>
        </p:nvSpPr>
        <p:spPr/>
        <p:txBody>
          <a:bodyPr/>
          <a:lstStyle/>
          <a:p>
            <a:fld id="{EDFCBFFE-07E8-5C40-9442-7625F4194842}" type="slidenum">
              <a:rPr lang="en-US" smtClean="0"/>
              <a:t>37</a:t>
            </a:fld>
            <a:endParaRPr lang="en-US"/>
          </a:p>
        </p:txBody>
      </p:sp>
      <p:sp>
        <p:nvSpPr>
          <p:cNvPr id="37" name="TextBox 36">
            <a:extLst>
              <a:ext uri="{FF2B5EF4-FFF2-40B4-BE49-F238E27FC236}">
                <a16:creationId xmlns:a16="http://schemas.microsoft.com/office/drawing/2014/main" id="{ADD2F7B8-A224-C47C-C17D-E8DCC4DDD739}"/>
              </a:ext>
            </a:extLst>
          </p:cNvPr>
          <p:cNvSpPr txBox="1"/>
          <p:nvPr/>
        </p:nvSpPr>
        <p:spPr>
          <a:xfrm>
            <a:off x="1555751" y="1561141"/>
            <a:ext cx="8686800" cy="4891663"/>
          </a:xfrm>
          <a:prstGeom prst="rect">
            <a:avLst/>
          </a:prstGeom>
          <a:solidFill>
            <a:schemeClr val="bg2">
              <a:lumMod val="90000"/>
            </a:schemeClr>
          </a:solidFill>
          <a:effectLst>
            <a:outerShdw blurRad="50800" dist="38100" dir="2700000" algn="tl" rotWithShape="0">
              <a:prstClr val="black">
                <a:alpha val="40000"/>
              </a:prstClr>
            </a:outerShdw>
          </a:effectLst>
        </p:spPr>
        <p:txBody>
          <a:bodyPr wrap="square" lIns="253218" tIns="126609" rIns="253218" bIns="126609" rtlCol="0">
            <a:noAutofit/>
          </a:bodyPr>
          <a:lstStyle/>
          <a:p>
            <a:pPr algn="ctr"/>
            <a:endParaRPr lang="en-US" sz="2800" dirty="0"/>
          </a:p>
        </p:txBody>
      </p:sp>
      <p:sp>
        <p:nvSpPr>
          <p:cNvPr id="48" name="Title 1">
            <a:extLst>
              <a:ext uri="{FF2B5EF4-FFF2-40B4-BE49-F238E27FC236}">
                <a16:creationId xmlns:a16="http://schemas.microsoft.com/office/drawing/2014/main" id="{73D37DB0-A79D-8EBE-5D3D-76701EF6BD8A}"/>
              </a:ext>
            </a:extLst>
          </p:cNvPr>
          <p:cNvSpPr txBox="1">
            <a:spLocks/>
          </p:cNvSpPr>
          <p:nvPr/>
        </p:nvSpPr>
        <p:spPr>
          <a:xfrm>
            <a:off x="317499" y="235299"/>
            <a:ext cx="3778585" cy="965172"/>
          </a:xfrm>
          <a:prstGeom prst="rect">
            <a:avLst/>
          </a:prstGeom>
          <a:solidFill>
            <a:schemeClr val="bg2">
              <a:lumMod val="90000"/>
            </a:schemeClr>
          </a:solidFill>
        </p:spPr>
        <p:txBody>
          <a:bodyPr vert="horz" lIns="0" tIns="365760" rIns="91440" bIns="2743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t>Proof Outline</a:t>
            </a:r>
          </a:p>
        </p:txBody>
      </p:sp>
      <p:pic>
        <p:nvPicPr>
          <p:cNvPr id="4" name="Picture 3" descr="Diagram&#10;&#10;Description automatically generated">
            <a:extLst>
              <a:ext uri="{FF2B5EF4-FFF2-40B4-BE49-F238E27FC236}">
                <a16:creationId xmlns:a16="http://schemas.microsoft.com/office/drawing/2014/main" id="{190DD463-01CE-C5E5-07E0-61FF7E994B1C}"/>
              </a:ext>
            </a:extLst>
          </p:cNvPr>
          <p:cNvPicPr>
            <a:picLocks noChangeAspect="1"/>
          </p:cNvPicPr>
          <p:nvPr/>
        </p:nvPicPr>
        <p:blipFill>
          <a:blip r:embed="rId5"/>
          <a:stretch>
            <a:fillRect/>
          </a:stretch>
        </p:blipFill>
        <p:spPr>
          <a:xfrm>
            <a:off x="1695451" y="1701922"/>
            <a:ext cx="8407400" cy="4610100"/>
          </a:xfrm>
          <a:prstGeom prst="rect">
            <a:avLst/>
          </a:prstGeom>
        </p:spPr>
      </p:pic>
      <p:pic>
        <p:nvPicPr>
          <p:cNvPr id="5" name="Graphic 4" descr="Checkbox Checked with solid fill">
            <a:extLst>
              <a:ext uri="{FF2B5EF4-FFF2-40B4-BE49-F238E27FC236}">
                <a16:creationId xmlns:a16="http://schemas.microsoft.com/office/drawing/2014/main" id="{83FBF982-6239-C2DA-73BC-5502E937097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684712" y="2328959"/>
            <a:ext cx="667710" cy="667710"/>
          </a:xfrm>
          <a:prstGeom prst="rect">
            <a:avLst/>
          </a:prstGeom>
        </p:spPr>
      </p:pic>
      <p:pic>
        <p:nvPicPr>
          <p:cNvPr id="7" name="Graphic 6" descr="Checkbox Checked with solid fill">
            <a:extLst>
              <a:ext uri="{FF2B5EF4-FFF2-40B4-BE49-F238E27FC236}">
                <a16:creationId xmlns:a16="http://schemas.microsoft.com/office/drawing/2014/main" id="{71A7306F-00A2-BC0D-8C31-AD83C455BC1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686049" y="3864097"/>
            <a:ext cx="667710" cy="667710"/>
          </a:xfrm>
          <a:prstGeom prst="rect">
            <a:avLst/>
          </a:prstGeom>
        </p:spPr>
      </p:pic>
      <p:pic>
        <p:nvPicPr>
          <p:cNvPr id="8" name="Graphic 7" descr="Checkbox Checked with solid fill">
            <a:extLst>
              <a:ext uri="{FF2B5EF4-FFF2-40B4-BE49-F238E27FC236}">
                <a16:creationId xmlns:a16="http://schemas.microsoft.com/office/drawing/2014/main" id="{487C5685-7F28-2D81-7BAA-E21E6323545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272241" y="2858849"/>
            <a:ext cx="667710" cy="667710"/>
          </a:xfrm>
          <a:prstGeom prst="rect">
            <a:avLst/>
          </a:prstGeom>
        </p:spPr>
      </p:pic>
      <p:pic>
        <p:nvPicPr>
          <p:cNvPr id="9" name="Graphic 8" descr="Checkbox Checked with solid fill">
            <a:extLst>
              <a:ext uri="{FF2B5EF4-FFF2-40B4-BE49-F238E27FC236}">
                <a16:creationId xmlns:a16="http://schemas.microsoft.com/office/drawing/2014/main" id="{156CA459-1C29-E91E-1846-C3A55171E8A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315281" y="3428508"/>
            <a:ext cx="667710" cy="667710"/>
          </a:xfrm>
          <a:prstGeom prst="rect">
            <a:avLst/>
          </a:prstGeom>
        </p:spPr>
      </p:pic>
      <p:pic>
        <p:nvPicPr>
          <p:cNvPr id="10" name="Graphic 9" descr="Checkbox Checked with solid fill">
            <a:extLst>
              <a:ext uri="{FF2B5EF4-FFF2-40B4-BE49-F238E27FC236}">
                <a16:creationId xmlns:a16="http://schemas.microsoft.com/office/drawing/2014/main" id="{9EE71CBB-6FE6-F2EF-1E7A-C8867FC0D79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566069" y="4531807"/>
            <a:ext cx="667710" cy="667710"/>
          </a:xfrm>
          <a:prstGeom prst="rect">
            <a:avLst/>
          </a:prstGeom>
        </p:spPr>
      </p:pic>
      <p:pic>
        <p:nvPicPr>
          <p:cNvPr id="12" name="Graphic 11" descr="Checkbox Checked with solid fill">
            <a:extLst>
              <a:ext uri="{FF2B5EF4-FFF2-40B4-BE49-F238E27FC236}">
                <a16:creationId xmlns:a16="http://schemas.microsoft.com/office/drawing/2014/main" id="{7623D2E8-8BF4-5DDE-71F5-246AAE38060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479443" y="4390218"/>
            <a:ext cx="667710" cy="667710"/>
          </a:xfrm>
          <a:prstGeom prst="rect">
            <a:avLst/>
          </a:prstGeom>
        </p:spPr>
      </p:pic>
      <p:pic>
        <p:nvPicPr>
          <p:cNvPr id="13" name="Graphic 12" descr="Checkbox Checked with solid fill">
            <a:extLst>
              <a:ext uri="{FF2B5EF4-FFF2-40B4-BE49-F238E27FC236}">
                <a16:creationId xmlns:a16="http://schemas.microsoft.com/office/drawing/2014/main" id="{97C2FA61-30CF-6A94-7A6B-FB87BC221E7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562056" y="4197952"/>
            <a:ext cx="667710" cy="667710"/>
          </a:xfrm>
          <a:prstGeom prst="rect">
            <a:avLst/>
          </a:prstGeom>
        </p:spPr>
      </p:pic>
      <p:pic>
        <p:nvPicPr>
          <p:cNvPr id="2" name="Graphic 1" descr="Checkbox Checked with solid fill">
            <a:extLst>
              <a:ext uri="{FF2B5EF4-FFF2-40B4-BE49-F238E27FC236}">
                <a16:creationId xmlns:a16="http://schemas.microsoft.com/office/drawing/2014/main" id="{FAB0E196-7420-00AB-330B-BA1BF30732F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867428" y="1709923"/>
            <a:ext cx="667710" cy="667710"/>
          </a:xfrm>
          <a:prstGeom prst="rect">
            <a:avLst/>
          </a:prstGeom>
        </p:spPr>
      </p:pic>
      <p:pic>
        <p:nvPicPr>
          <p:cNvPr id="6" name="Picture 5" descr="Verified Software Toolchain">
            <a:extLst>
              <a:ext uri="{FF2B5EF4-FFF2-40B4-BE49-F238E27FC236}">
                <a16:creationId xmlns:a16="http://schemas.microsoft.com/office/drawing/2014/main" id="{2D5E8B50-89DF-40DC-62A8-56F3679A702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477505" y="3176188"/>
            <a:ext cx="1491614" cy="1172350"/>
          </a:xfrm>
          <a:prstGeom prst="rect">
            <a:avLst/>
          </a:prstGeom>
          <a:noFill/>
          <a:extLst>
            <a:ext uri="{909E8E84-426E-40DD-AFC4-6F175D3DCCD1}">
              <a14:hiddenFill xmlns:a14="http://schemas.microsoft.com/office/drawing/2010/main">
                <a:solidFill>
                  <a:srgbClr val="FFFFFF"/>
                </a:solidFill>
              </a14:hiddenFill>
            </a:ext>
          </a:extLst>
        </p:spPr>
      </p:pic>
      <p:pic>
        <p:nvPicPr>
          <p:cNvPr id="19" name="Audio 18">
            <a:hlinkClick r:id="" action="ppaction://media"/>
            <a:extLst>
              <a:ext uri="{FF2B5EF4-FFF2-40B4-BE49-F238E27FC236}">
                <a16:creationId xmlns:a16="http://schemas.microsoft.com/office/drawing/2014/main" id="{4B90F8FF-4C07-B3AF-9894-9A4DF70C2F9E}"/>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793951672"/>
      </p:ext>
    </p:extLst>
  </p:cSld>
  <p:clrMapOvr>
    <a:masterClrMapping/>
  </p:clrMapOvr>
  <mc:AlternateContent xmlns:mc="http://schemas.openxmlformats.org/markup-compatibility/2006" xmlns:p14="http://schemas.microsoft.com/office/powerpoint/2010/main">
    <mc:Choice Requires="p14">
      <p:transition spd="slow" p14:dur="2000" advTm="23387"/>
    </mc:Choice>
    <mc:Fallback xmlns="">
      <p:transition spd="slow" advTm="2338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9"/>
                </p:tgtEl>
              </p:cMediaNode>
            </p:audio>
          </p:childTnLst>
        </p:cTn>
      </p:par>
    </p:tnLst>
  </p:timing>
  <p:extLst>
    <p:ext uri="{3A86A75C-4F4B-4683-9AE1-C65F6400EC91}">
      <p14:laserTraceLst xmlns:p14="http://schemas.microsoft.com/office/powerpoint/2010/main">
        <p14:tracePtLst>
          <p14:tracePt t="571" x="1074738" y="6824663"/>
          <p14:tracePt t="578" x="1058863" y="6799263"/>
          <p14:tracePt t="587" x="1049338" y="6764338"/>
          <p14:tracePt t="595" x="1049338" y="6756400"/>
          <p14:tracePt t="603" x="1033463" y="6738938"/>
          <p14:tracePt t="611" x="1033463" y="6723063"/>
          <p14:tracePt t="627" x="1016000" y="6705600"/>
          <p14:tracePt t="635" x="1016000" y="6697663"/>
          <p14:tracePt t="643" x="1016000" y="6680200"/>
          <p14:tracePt t="651" x="1016000" y="6662738"/>
          <p14:tracePt t="668" x="1016000" y="6646863"/>
          <p14:tracePt t="676" x="1016000" y="6621463"/>
          <p14:tracePt t="684" x="1016000" y="6604000"/>
          <p14:tracePt t="692" x="998538" y="6570663"/>
          <p14:tracePt t="700" x="998538" y="6561138"/>
          <p14:tracePt t="709" x="998538" y="6545263"/>
          <p14:tracePt t="717" x="998538" y="6510338"/>
          <p14:tracePt t="725" x="982663" y="6502400"/>
          <p14:tracePt t="733" x="982663" y="6484938"/>
          <p14:tracePt t="750" x="982663" y="6469063"/>
          <p14:tracePt t="758" x="982663" y="6451600"/>
          <p14:tracePt t="766" x="973138" y="6451600"/>
          <p14:tracePt t="775" x="973138" y="6443663"/>
          <p14:tracePt t="781" x="973138" y="6426200"/>
          <p14:tracePt t="790" x="957263" y="6426200"/>
          <p14:tracePt t="798" x="957263" y="6408738"/>
          <p14:tracePt t="806" x="939800" y="6392863"/>
          <p14:tracePt t="824" x="922338" y="6383338"/>
          <p14:tracePt t="854" x="914400" y="6383338"/>
          <p14:tracePt t="22401" x="914400" y="6367463"/>
          <p14:tracePt t="22402" x="914400" y="6316663"/>
          <p14:tracePt t="22409" x="914400" y="6230938"/>
          <p14:tracePt t="22418" x="881063" y="6037263"/>
          <p14:tracePt t="22425" x="881063" y="5630863"/>
          <p14:tracePt t="22434" x="881063" y="4826000"/>
          <p14:tracePt t="22442" x="998538" y="3852863"/>
          <p14:tracePt t="22450" x="1303338" y="2598738"/>
          <p14:tracePt t="22458" x="1744663" y="1227138"/>
        </p14:tracePtLst>
      </p14:laserTraceLst>
    </p:ext>
  </p:extLs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10">
            <a:extLst>
              <a:ext uri="{FF2B5EF4-FFF2-40B4-BE49-F238E27FC236}">
                <a16:creationId xmlns:a16="http://schemas.microsoft.com/office/drawing/2014/main" id="{5EAE0C98-4816-6758-80A8-378B4188B33F}"/>
              </a:ext>
            </a:extLst>
          </p:cNvPr>
          <p:cNvSpPr>
            <a:spLocks noGrp="1"/>
          </p:cNvSpPr>
          <p:nvPr>
            <p:ph type="sldNum" sz="quarter" idx="12"/>
          </p:nvPr>
        </p:nvSpPr>
        <p:spPr/>
        <p:txBody>
          <a:bodyPr/>
          <a:lstStyle/>
          <a:p>
            <a:fld id="{EDFCBFFE-07E8-5C40-9442-7625F4194842}" type="slidenum">
              <a:rPr lang="en-US" smtClean="0"/>
              <a:t>38</a:t>
            </a:fld>
            <a:endParaRPr lang="en-US"/>
          </a:p>
        </p:txBody>
      </p:sp>
      <p:sp>
        <p:nvSpPr>
          <p:cNvPr id="25" name="Title 1">
            <a:extLst>
              <a:ext uri="{FF2B5EF4-FFF2-40B4-BE49-F238E27FC236}">
                <a16:creationId xmlns:a16="http://schemas.microsoft.com/office/drawing/2014/main" id="{ED81CDE8-B97D-67B8-6E2C-BF24B0446E17}"/>
              </a:ext>
            </a:extLst>
          </p:cNvPr>
          <p:cNvSpPr txBox="1">
            <a:spLocks/>
          </p:cNvSpPr>
          <p:nvPr/>
        </p:nvSpPr>
        <p:spPr>
          <a:xfrm>
            <a:off x="482115" y="126615"/>
            <a:ext cx="3270518" cy="964274"/>
          </a:xfrm>
          <a:prstGeom prst="rect">
            <a:avLst/>
          </a:prstGeom>
          <a:solidFill>
            <a:schemeClr val="bg2">
              <a:lumMod val="90000"/>
            </a:schemeClr>
          </a:solidFill>
        </p:spPr>
        <p:txBody>
          <a:bodyPr vert="horz" lIns="0" tIns="365760" rIns="91440" bIns="2743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latin typeface="Times" pitchFamily="2" charset="0"/>
              </a:rPr>
              <a:t>Related Work</a:t>
            </a:r>
          </a:p>
        </p:txBody>
      </p:sp>
      <p:sp>
        <p:nvSpPr>
          <p:cNvPr id="26" name="TextBox 25">
            <a:extLst>
              <a:ext uri="{FF2B5EF4-FFF2-40B4-BE49-F238E27FC236}">
                <a16:creationId xmlns:a16="http://schemas.microsoft.com/office/drawing/2014/main" id="{F9557C4E-4C66-055F-8294-24D1FAFA4394}"/>
              </a:ext>
            </a:extLst>
          </p:cNvPr>
          <p:cNvSpPr txBox="1"/>
          <p:nvPr/>
        </p:nvSpPr>
        <p:spPr>
          <a:xfrm>
            <a:off x="234836" y="1636270"/>
            <a:ext cx="5519173" cy="646331"/>
          </a:xfrm>
          <a:prstGeom prst="rect">
            <a:avLst/>
          </a:prstGeom>
          <a:noFill/>
        </p:spPr>
        <p:txBody>
          <a:bodyPr wrap="square" rtlCol="0">
            <a:spAutoFit/>
          </a:bodyPr>
          <a:lstStyle/>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grpSp>
        <p:nvGrpSpPr>
          <p:cNvPr id="32" name="Group 31">
            <a:extLst>
              <a:ext uri="{FF2B5EF4-FFF2-40B4-BE49-F238E27FC236}">
                <a16:creationId xmlns:a16="http://schemas.microsoft.com/office/drawing/2014/main" id="{CF10E544-8568-6A3B-8C99-8C718FD25FF8}"/>
              </a:ext>
            </a:extLst>
          </p:cNvPr>
          <p:cNvGrpSpPr/>
          <p:nvPr/>
        </p:nvGrpSpPr>
        <p:grpSpPr>
          <a:xfrm>
            <a:off x="4077407" y="302577"/>
            <a:ext cx="5179973" cy="6252845"/>
            <a:chOff x="6509960" y="166018"/>
            <a:chExt cx="5379998" cy="6525966"/>
          </a:xfrm>
        </p:grpSpPr>
        <p:cxnSp>
          <p:nvCxnSpPr>
            <p:cNvPr id="33" name="Straight Connector 32">
              <a:extLst>
                <a:ext uri="{FF2B5EF4-FFF2-40B4-BE49-F238E27FC236}">
                  <a16:creationId xmlns:a16="http://schemas.microsoft.com/office/drawing/2014/main" id="{6F3546F1-0D8F-7456-5B0D-16F602433F43}"/>
                </a:ext>
              </a:extLst>
            </p:cNvPr>
            <p:cNvCxnSpPr>
              <a:cxnSpLocks/>
              <a:stCxn id="37" idx="2"/>
              <a:endCxn id="43" idx="0"/>
            </p:cNvCxnSpPr>
            <p:nvPr/>
          </p:nvCxnSpPr>
          <p:spPr>
            <a:xfrm>
              <a:off x="9193917" y="1160373"/>
              <a:ext cx="12085" cy="4845033"/>
            </a:xfrm>
            <a:prstGeom prst="line">
              <a:avLst/>
            </a:prstGeom>
            <a:ln w="44450">
              <a:prstDash val="dash"/>
            </a:ln>
          </p:spPr>
          <p:style>
            <a:lnRef idx="1">
              <a:schemeClr val="accent1"/>
            </a:lnRef>
            <a:fillRef idx="0">
              <a:schemeClr val="accent1"/>
            </a:fillRef>
            <a:effectRef idx="0">
              <a:schemeClr val="accent1"/>
            </a:effectRef>
            <a:fontRef idx="minor">
              <a:schemeClr val="tx1"/>
            </a:fontRef>
          </p:style>
        </p:cxnSp>
        <p:grpSp>
          <p:nvGrpSpPr>
            <p:cNvPr id="34" name="Group 33">
              <a:extLst>
                <a:ext uri="{FF2B5EF4-FFF2-40B4-BE49-F238E27FC236}">
                  <a16:creationId xmlns:a16="http://schemas.microsoft.com/office/drawing/2014/main" id="{527331A7-8868-7B77-7CDA-BC53D9125EDB}"/>
                </a:ext>
              </a:extLst>
            </p:cNvPr>
            <p:cNvGrpSpPr/>
            <p:nvPr/>
          </p:nvGrpSpPr>
          <p:grpSpPr>
            <a:xfrm>
              <a:off x="6509960" y="166018"/>
              <a:ext cx="5379998" cy="6525966"/>
              <a:chOff x="6333340" y="166018"/>
              <a:chExt cx="5556618" cy="6525966"/>
            </a:xfrm>
          </p:grpSpPr>
          <p:grpSp>
            <p:nvGrpSpPr>
              <p:cNvPr id="35" name="Group 34">
                <a:extLst>
                  <a:ext uri="{FF2B5EF4-FFF2-40B4-BE49-F238E27FC236}">
                    <a16:creationId xmlns:a16="http://schemas.microsoft.com/office/drawing/2014/main" id="{0F4F8465-A565-DBE0-EB05-57ABBDC22F74}"/>
                  </a:ext>
                </a:extLst>
              </p:cNvPr>
              <p:cNvGrpSpPr/>
              <p:nvPr/>
            </p:nvGrpSpPr>
            <p:grpSpPr>
              <a:xfrm>
                <a:off x="6333340" y="166018"/>
                <a:ext cx="5556618" cy="6525966"/>
                <a:chOff x="6333340" y="166018"/>
                <a:chExt cx="5556618" cy="6525966"/>
              </a:xfrm>
            </p:grpSpPr>
            <p:sp>
              <p:nvSpPr>
                <p:cNvPr id="37" name="TextBox 36">
                  <a:extLst>
                    <a:ext uri="{FF2B5EF4-FFF2-40B4-BE49-F238E27FC236}">
                      <a16:creationId xmlns:a16="http://schemas.microsoft.com/office/drawing/2014/main" id="{9D0CF0A4-8468-91C9-1BB0-934F62D5FAFE}"/>
                    </a:ext>
                  </a:extLst>
                </p:cNvPr>
                <p:cNvSpPr txBox="1"/>
                <p:nvPr/>
              </p:nvSpPr>
              <p:spPr>
                <a:xfrm>
                  <a:off x="6333340" y="166018"/>
                  <a:ext cx="5544136" cy="994355"/>
                </a:xfrm>
                <a:prstGeom prst="rect">
                  <a:avLst/>
                </a:prstGeom>
                <a:solidFill>
                  <a:srgbClr val="00B0F0"/>
                </a:solidFill>
                <a:effectLst>
                  <a:outerShdw blurRad="50800" dist="38100" dir="2700000" algn="tl" rotWithShape="0">
                    <a:prstClr val="black">
                      <a:alpha val="40000"/>
                    </a:prstClr>
                  </a:outerShdw>
                </a:effectLst>
              </p:spPr>
              <p:txBody>
                <a:bodyPr wrap="square" lIns="253218" tIns="126609" rIns="253218" bIns="126609" rtlCol="0">
                  <a:spAutoFit/>
                </a:bodyPr>
                <a:lstStyle/>
                <a:p>
                  <a:pPr algn="ctr"/>
                  <a:r>
                    <a:rPr lang="en-US" sz="2800" dirty="0"/>
                    <a:t>High-Level Specification</a:t>
                  </a:r>
                </a:p>
                <a:p>
                  <a:pPr algn="ctr"/>
                  <a:r>
                    <a:rPr lang="en-US" sz="2000" dirty="0"/>
                    <a:t>Continuous System</a:t>
                  </a:r>
                </a:p>
              </p:txBody>
            </p:sp>
            <p:sp>
              <p:nvSpPr>
                <p:cNvPr id="38" name="TextBox 37">
                  <a:extLst>
                    <a:ext uri="{FF2B5EF4-FFF2-40B4-BE49-F238E27FC236}">
                      <a16:creationId xmlns:a16="http://schemas.microsoft.com/office/drawing/2014/main" id="{A45AC5EA-966B-905E-AE1D-035EC8E725CA}"/>
                    </a:ext>
                  </a:extLst>
                </p:cNvPr>
                <p:cNvSpPr txBox="1"/>
                <p:nvPr/>
              </p:nvSpPr>
              <p:spPr>
                <a:xfrm>
                  <a:off x="6345822" y="4586682"/>
                  <a:ext cx="5544136" cy="686578"/>
                </a:xfrm>
                <a:prstGeom prst="rect">
                  <a:avLst/>
                </a:prstGeom>
                <a:solidFill>
                  <a:srgbClr val="00B0F0"/>
                </a:solidFill>
                <a:effectLst>
                  <a:outerShdw blurRad="50800" dist="38100" dir="2700000" algn="tl" rotWithShape="0">
                    <a:prstClr val="black">
                      <a:alpha val="40000"/>
                    </a:prstClr>
                  </a:outerShdw>
                </a:effectLst>
              </p:spPr>
              <p:txBody>
                <a:bodyPr wrap="square" lIns="253218" tIns="126609" rIns="253218" bIns="126609" rtlCol="0">
                  <a:spAutoFit/>
                </a:bodyPr>
                <a:lstStyle/>
                <a:p>
                  <a:pPr algn="ctr"/>
                  <a:r>
                    <a:rPr lang="en-US" sz="2800" dirty="0"/>
                    <a:t>Numerical Program</a:t>
                  </a:r>
                </a:p>
              </p:txBody>
            </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CB092E5A-336C-51AB-C599-2B15B5BB980E}"/>
                        </a:ext>
                      </a:extLst>
                    </p:cNvPr>
                    <p:cNvSpPr txBox="1"/>
                    <p:nvPr/>
                  </p:nvSpPr>
                  <p:spPr>
                    <a:xfrm>
                      <a:off x="6333340" y="1844757"/>
                      <a:ext cx="5544136" cy="686579"/>
                    </a:xfrm>
                    <a:prstGeom prst="rect">
                      <a:avLst/>
                    </a:prstGeom>
                    <a:solidFill>
                      <a:srgbClr val="00B0F0"/>
                    </a:solidFill>
                    <a:effectLst>
                      <a:outerShdw blurRad="50800" dist="38100" dir="2700000" algn="tl" rotWithShape="0">
                        <a:prstClr val="black">
                          <a:alpha val="40000"/>
                        </a:prstClr>
                      </a:outerShdw>
                    </a:effectLst>
                  </p:spPr>
                  <p:txBody>
                    <a:bodyPr wrap="square" lIns="253218" tIns="126609" rIns="253218" bIns="126609" rtlCol="0">
                      <a:noAutofit/>
                    </a:bodyPr>
                    <a:lstStyle/>
                    <a:p>
                      <a:pPr algn="ctr"/>
                      <a:r>
                        <a:rPr lang="en-US" sz="2800" dirty="0"/>
                        <a:t>Real Functional Model (</a:t>
                      </a:r>
                      <a14:m>
                        <m:oMath xmlns:m="http://schemas.openxmlformats.org/officeDocument/2006/math">
                          <m:r>
                            <a:rPr lang="en-US" sz="2800" i="1">
                              <a:latin typeface="Cambria Math" panose="02040503050406030204" pitchFamily="18" charset="0"/>
                              <a:ea typeface="Cambria Math" panose="02040503050406030204" pitchFamily="18" charset="0"/>
                            </a:rPr>
                            <m:t>ℝ</m:t>
                          </m:r>
                        </m:oMath>
                      </a14:m>
                      <a:r>
                        <a:rPr lang="en-US" sz="2800" dirty="0"/>
                        <a:t>)</a:t>
                      </a:r>
                    </a:p>
                    <a:p>
                      <a:pPr algn="ctr"/>
                      <a:endParaRPr lang="en-US" sz="2800" dirty="0"/>
                    </a:p>
                    <a:p>
                      <a:pPr algn="ctr"/>
                      <a:endParaRPr lang="en-US" sz="2000" dirty="0"/>
                    </a:p>
                  </p:txBody>
                </p:sp>
              </mc:Choice>
              <mc:Fallback xmlns="">
                <p:sp>
                  <p:nvSpPr>
                    <p:cNvPr id="39" name="TextBox 38">
                      <a:extLst>
                        <a:ext uri="{FF2B5EF4-FFF2-40B4-BE49-F238E27FC236}">
                          <a16:creationId xmlns:a16="http://schemas.microsoft.com/office/drawing/2014/main" id="{CB092E5A-336C-51AB-C599-2B15B5BB980E}"/>
                        </a:ext>
                      </a:extLst>
                    </p:cNvPr>
                    <p:cNvSpPr txBox="1">
                      <a:spLocks noRot="1" noChangeAspect="1" noMove="1" noResize="1" noEditPoints="1" noAdjustHandles="1" noChangeArrowheads="1" noChangeShapeType="1" noTextEdit="1"/>
                    </p:cNvSpPr>
                    <p:nvPr/>
                  </p:nvSpPr>
                  <p:spPr>
                    <a:xfrm>
                      <a:off x="6333340" y="1844757"/>
                      <a:ext cx="5544136" cy="686579"/>
                    </a:xfrm>
                    <a:prstGeom prst="rect">
                      <a:avLst/>
                    </a:prstGeom>
                    <a:blipFill>
                      <a:blip r:embed="rId5"/>
                      <a:stretch>
                        <a:fillRect/>
                      </a:stretch>
                    </a:blipFill>
                    <a:effectLst>
                      <a:outerShdw blurRad="50800" dist="38100" dir="2700000" algn="tl" rotWithShape="0">
                        <a:prstClr val="black">
                          <a:alpha val="40000"/>
                        </a:prstClr>
                      </a:outerShdw>
                    </a:effectLst>
                  </p:spPr>
                  <p:txBody>
                    <a:bodyPr/>
                    <a:lstStyle/>
                    <a:p>
                      <a:r>
                        <a:rPr lang="en-US">
                          <a:noFill/>
                        </a:rPr>
                        <a:t> </a:t>
                      </a:r>
                    </a:p>
                  </p:txBody>
                </p:sp>
              </mc:Fallback>
            </mc:AlternateContent>
            <p:sp>
              <p:nvSpPr>
                <p:cNvPr id="40" name="TextBox 39">
                  <a:extLst>
                    <a:ext uri="{FF2B5EF4-FFF2-40B4-BE49-F238E27FC236}">
                      <a16:creationId xmlns:a16="http://schemas.microsoft.com/office/drawing/2014/main" id="{4560C96C-97E0-994B-DBF8-A3A419FC998F}"/>
                    </a:ext>
                  </a:extLst>
                </p:cNvPr>
                <p:cNvSpPr txBox="1"/>
                <p:nvPr/>
              </p:nvSpPr>
              <p:spPr>
                <a:xfrm>
                  <a:off x="7972672" y="1342142"/>
                  <a:ext cx="2320462" cy="400110"/>
                </a:xfrm>
                <a:prstGeom prst="rect">
                  <a:avLst/>
                </a:prstGeom>
                <a:solidFill>
                  <a:srgbClr val="00B050"/>
                </a:solidFill>
              </p:spPr>
              <p:txBody>
                <a:bodyPr wrap="none" rtlCol="0">
                  <a:spAutoFit/>
                </a:bodyPr>
                <a:lstStyle/>
                <a:p>
                  <a:r>
                    <a:rPr lang="en-US" sz="2000" dirty="0"/>
                    <a:t>Discretization error </a:t>
                  </a:r>
                </a:p>
              </p:txBody>
            </p:sp>
            <p:sp>
              <p:nvSpPr>
                <p:cNvPr id="41" name="TextBox 40">
                  <a:extLst>
                    <a:ext uri="{FF2B5EF4-FFF2-40B4-BE49-F238E27FC236}">
                      <a16:creationId xmlns:a16="http://schemas.microsoft.com/office/drawing/2014/main" id="{5BEA36CA-5E8D-D5D2-B912-7CA5ACDDED7B}"/>
                    </a:ext>
                  </a:extLst>
                </p:cNvPr>
                <p:cNvSpPr txBox="1"/>
                <p:nvPr/>
              </p:nvSpPr>
              <p:spPr>
                <a:xfrm>
                  <a:off x="6345822" y="3215720"/>
                  <a:ext cx="5544136" cy="686578"/>
                </a:xfrm>
                <a:prstGeom prst="rect">
                  <a:avLst/>
                </a:prstGeom>
                <a:solidFill>
                  <a:srgbClr val="00B0F0"/>
                </a:solidFill>
                <a:effectLst>
                  <a:outerShdw blurRad="50800" dist="38100" dir="2700000" algn="tl" rotWithShape="0">
                    <a:prstClr val="black">
                      <a:alpha val="40000"/>
                    </a:prstClr>
                  </a:outerShdw>
                </a:effectLst>
              </p:spPr>
              <p:txBody>
                <a:bodyPr wrap="square" lIns="253218" tIns="126609" rIns="253218" bIns="126609" rtlCol="0">
                  <a:spAutoFit/>
                </a:bodyPr>
                <a:lstStyle/>
                <a:p>
                  <a:pPr algn="ctr"/>
                  <a:r>
                    <a:rPr lang="en-US" sz="2800" dirty="0"/>
                    <a:t>Floating-Point Functional Model</a:t>
                  </a:r>
                </a:p>
              </p:txBody>
            </p:sp>
            <p:sp>
              <p:nvSpPr>
                <p:cNvPr id="42" name="TextBox 41">
                  <a:extLst>
                    <a:ext uri="{FF2B5EF4-FFF2-40B4-BE49-F238E27FC236}">
                      <a16:creationId xmlns:a16="http://schemas.microsoft.com/office/drawing/2014/main" id="{379B97EE-5FBF-C5AB-41EF-C06D3AA64D7C}"/>
                    </a:ext>
                  </a:extLst>
                </p:cNvPr>
                <p:cNvSpPr txBox="1"/>
                <p:nvPr/>
              </p:nvSpPr>
              <p:spPr>
                <a:xfrm>
                  <a:off x="8179321" y="2681986"/>
                  <a:ext cx="1870529" cy="400110"/>
                </a:xfrm>
                <a:prstGeom prst="rect">
                  <a:avLst/>
                </a:prstGeom>
                <a:solidFill>
                  <a:srgbClr val="00B050"/>
                </a:solidFill>
              </p:spPr>
              <p:txBody>
                <a:bodyPr wrap="none" rtlCol="0">
                  <a:spAutoFit/>
                </a:bodyPr>
                <a:lstStyle/>
                <a:p>
                  <a:r>
                    <a:rPr lang="en-US" sz="2000" dirty="0"/>
                    <a:t>Round-off error</a:t>
                  </a:r>
                </a:p>
              </p:txBody>
            </p:sp>
            <p:sp>
              <p:nvSpPr>
                <p:cNvPr id="43" name="TextBox 42">
                  <a:extLst>
                    <a:ext uri="{FF2B5EF4-FFF2-40B4-BE49-F238E27FC236}">
                      <a16:creationId xmlns:a16="http://schemas.microsoft.com/office/drawing/2014/main" id="{8CEEFD34-9A27-B146-4E9C-12B35B1470EA}"/>
                    </a:ext>
                  </a:extLst>
                </p:cNvPr>
                <p:cNvSpPr txBox="1"/>
                <p:nvPr/>
              </p:nvSpPr>
              <p:spPr>
                <a:xfrm>
                  <a:off x="6345822" y="6005406"/>
                  <a:ext cx="5544136" cy="686578"/>
                </a:xfrm>
                <a:prstGeom prst="rect">
                  <a:avLst/>
                </a:prstGeom>
                <a:solidFill>
                  <a:srgbClr val="00B0F0"/>
                </a:solidFill>
                <a:effectLst>
                  <a:outerShdw blurRad="50800" dist="38100" dir="2700000" algn="tl" rotWithShape="0">
                    <a:prstClr val="black">
                      <a:alpha val="40000"/>
                    </a:prstClr>
                  </a:outerShdw>
                </a:effectLst>
              </p:spPr>
              <p:txBody>
                <a:bodyPr wrap="square" lIns="253218" tIns="126609" rIns="253218" bIns="126609" rtlCol="0">
                  <a:spAutoFit/>
                </a:bodyPr>
                <a:lstStyle/>
                <a:p>
                  <a:pPr algn="ctr"/>
                  <a:r>
                    <a:rPr lang="en-US" sz="2800" dirty="0"/>
                    <a:t>Machine Language Program</a:t>
                  </a:r>
                </a:p>
              </p:txBody>
            </p:sp>
            <p:sp>
              <p:nvSpPr>
                <p:cNvPr id="44" name="TextBox 43">
                  <a:extLst>
                    <a:ext uri="{FF2B5EF4-FFF2-40B4-BE49-F238E27FC236}">
                      <a16:creationId xmlns:a16="http://schemas.microsoft.com/office/drawing/2014/main" id="{DDBB61E5-08D2-D7ED-FFED-87BB4FCEF9E2}"/>
                    </a:ext>
                  </a:extLst>
                </p:cNvPr>
                <p:cNvSpPr txBox="1"/>
                <p:nvPr/>
              </p:nvSpPr>
              <p:spPr>
                <a:xfrm>
                  <a:off x="7934850" y="5453248"/>
                  <a:ext cx="2474767" cy="400110"/>
                </a:xfrm>
                <a:prstGeom prst="rect">
                  <a:avLst/>
                </a:prstGeom>
                <a:solidFill>
                  <a:srgbClr val="00B050"/>
                </a:solidFill>
              </p:spPr>
              <p:txBody>
                <a:bodyPr wrap="none" rtlCol="0">
                  <a:spAutoFit/>
                </a:bodyPr>
                <a:lstStyle/>
                <a:p>
                  <a:r>
                    <a:rPr lang="en-US" sz="2000" dirty="0"/>
                    <a:t>Compiler correctness</a:t>
                  </a:r>
                </a:p>
              </p:txBody>
            </p:sp>
          </p:grpSp>
          <p:sp>
            <p:nvSpPr>
              <p:cNvPr id="36" name="TextBox 35">
                <a:extLst>
                  <a:ext uri="{FF2B5EF4-FFF2-40B4-BE49-F238E27FC236}">
                    <a16:creationId xmlns:a16="http://schemas.microsoft.com/office/drawing/2014/main" id="{42DB7A1B-C32D-D64C-922C-E0DC8847E6AF}"/>
                  </a:ext>
                </a:extLst>
              </p:cNvPr>
              <p:cNvSpPr txBox="1"/>
              <p:nvPr/>
            </p:nvSpPr>
            <p:spPr>
              <a:xfrm>
                <a:off x="7160432" y="4076451"/>
                <a:ext cx="4196090" cy="400110"/>
              </a:xfrm>
              <a:prstGeom prst="rect">
                <a:avLst/>
              </a:prstGeom>
              <a:solidFill>
                <a:srgbClr val="00B050"/>
              </a:solidFill>
            </p:spPr>
            <p:txBody>
              <a:bodyPr wrap="none" rtlCol="0">
                <a:spAutoFit/>
              </a:bodyPr>
              <a:lstStyle/>
              <a:p>
                <a:r>
                  <a:rPr lang="en-US" sz="2000" dirty="0"/>
                  <a:t>Program correctly implements model</a:t>
                </a:r>
              </a:p>
            </p:txBody>
          </p:sp>
        </p:grpSp>
      </p:grpSp>
      <p:cxnSp>
        <p:nvCxnSpPr>
          <p:cNvPr id="45" name="Straight Arrow Connector 44">
            <a:extLst>
              <a:ext uri="{FF2B5EF4-FFF2-40B4-BE49-F238E27FC236}">
                <a16:creationId xmlns:a16="http://schemas.microsoft.com/office/drawing/2014/main" id="{812A4301-A8BF-F06D-7DB9-24313318A6F9}"/>
              </a:ext>
            </a:extLst>
          </p:cNvPr>
          <p:cNvCxnSpPr>
            <a:cxnSpLocks/>
          </p:cNvCxnSpPr>
          <p:nvPr/>
        </p:nvCxnSpPr>
        <p:spPr>
          <a:xfrm>
            <a:off x="9085930" y="749371"/>
            <a:ext cx="0" cy="3066459"/>
          </a:xfrm>
          <a:prstGeom prst="straightConnector1">
            <a:avLst/>
          </a:prstGeom>
          <a:ln w="50800">
            <a:solidFill>
              <a:srgbClr val="7030A0"/>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AEFFA391-822A-B020-9BB9-4A92F9D84427}"/>
              </a:ext>
            </a:extLst>
          </p:cNvPr>
          <p:cNvSpPr txBox="1"/>
          <p:nvPr/>
        </p:nvSpPr>
        <p:spPr>
          <a:xfrm>
            <a:off x="9355140" y="1348411"/>
            <a:ext cx="2602005" cy="2700941"/>
          </a:xfrm>
          <a:prstGeom prst="rect">
            <a:avLst/>
          </a:prstGeom>
          <a:noFill/>
          <a:ln w="53975">
            <a:solidFill>
              <a:srgbClr val="7030A0"/>
            </a:solidFill>
            <a:prstDash val="sysDot"/>
          </a:ln>
        </p:spPr>
        <p:txBody>
          <a:bodyPr wrap="square" tIns="274320" rtlCol="0">
            <a:noAutofit/>
          </a:bodyPr>
          <a:lstStyle/>
          <a:p>
            <a:pPr marL="457200" indent="-457200">
              <a:buFont typeface="Wingdings" pitchFamily="2" charset="2"/>
              <a:buChar char="v"/>
            </a:pPr>
            <a:r>
              <a:rPr lang="en-US" sz="2400" b="1" dirty="0">
                <a:latin typeface="+mj-lt"/>
              </a:rPr>
              <a:t>Immler and </a:t>
            </a:r>
            <a:r>
              <a:rPr lang="en-US" sz="2400" b="1" dirty="0" err="1">
                <a:latin typeface="+mj-lt"/>
              </a:rPr>
              <a:t>H</a:t>
            </a:r>
            <a:r>
              <a:rPr lang="en-US" sz="2400" dirty="0" err="1">
                <a:latin typeface="+mj-lt"/>
              </a:rPr>
              <a:t>ö</a:t>
            </a:r>
            <a:r>
              <a:rPr lang="en-US" sz="2400" b="1" dirty="0" err="1">
                <a:latin typeface="+mj-lt"/>
              </a:rPr>
              <a:t>zel</a:t>
            </a:r>
            <a:r>
              <a:rPr lang="en-US" sz="2400" b="1" dirty="0">
                <a:latin typeface="+mj-lt"/>
              </a:rPr>
              <a:t>, </a:t>
            </a:r>
            <a:r>
              <a:rPr lang="en-US" sz="2400" b="1" i="1" dirty="0">
                <a:latin typeface="+mj-lt"/>
              </a:rPr>
              <a:t>Numerical </a:t>
            </a:r>
            <a:r>
              <a:rPr lang="en-US" sz="2400" b="1" i="1" dirty="0" err="1">
                <a:latin typeface="+mj-lt"/>
              </a:rPr>
              <a:t>Analyis</a:t>
            </a:r>
            <a:r>
              <a:rPr lang="en-US" sz="2400" b="1" i="1" dirty="0">
                <a:latin typeface="+mj-lt"/>
              </a:rPr>
              <a:t> of ODEs in Isabelle/HOL, 2012. </a:t>
            </a:r>
            <a:r>
              <a:rPr lang="en-US" sz="2400" b="1" dirty="0">
                <a:latin typeface="+mj-lt"/>
              </a:rPr>
              <a:t> </a:t>
            </a:r>
          </a:p>
          <a:p>
            <a:pPr lvl="1"/>
            <a:endParaRPr lang="en-US" sz="2800" b="1" dirty="0">
              <a:latin typeface="+mj-lt"/>
            </a:endParaRPr>
          </a:p>
          <a:p>
            <a:pPr marL="914400" lvl="1" indent="-457200">
              <a:buFont typeface="Wingdings" pitchFamily="2" charset="2"/>
              <a:buChar char="Ø"/>
            </a:pPr>
            <a:endParaRPr lang="en-US" sz="2800" b="1" dirty="0">
              <a:latin typeface="+mj-lt"/>
            </a:endParaRPr>
          </a:p>
          <a:p>
            <a:pPr marL="457200" indent="-457200">
              <a:buFont typeface="Arial" panose="020B0604020202020204" pitchFamily="34" charset="0"/>
              <a:buChar char="•"/>
            </a:pPr>
            <a:endParaRPr lang="en-US" sz="2800" b="1" dirty="0">
              <a:latin typeface="+mj-lt"/>
            </a:endParaRPr>
          </a:p>
          <a:p>
            <a:pPr marL="457200" indent="-457200">
              <a:buFont typeface="Arial" panose="020B0604020202020204" pitchFamily="34" charset="0"/>
              <a:buChar char="•"/>
            </a:pPr>
            <a:endParaRPr lang="en-US" sz="2800" b="1" dirty="0">
              <a:latin typeface="+mj-lt"/>
            </a:endParaRPr>
          </a:p>
          <a:p>
            <a:pPr marL="457200" indent="-457200">
              <a:buFont typeface="Arial" panose="020B0604020202020204" pitchFamily="34" charset="0"/>
              <a:buChar char="•"/>
            </a:pPr>
            <a:endParaRPr lang="en-US" sz="2800" b="1" dirty="0">
              <a:latin typeface="+mj-lt"/>
            </a:endParaRPr>
          </a:p>
          <a:p>
            <a:pPr marL="457200" indent="-457200">
              <a:buFont typeface="Arial" panose="020B0604020202020204" pitchFamily="34" charset="0"/>
              <a:buChar char="•"/>
            </a:pPr>
            <a:endParaRPr lang="en-US" sz="2800" dirty="0">
              <a:latin typeface="+mj-lt"/>
            </a:endParaRPr>
          </a:p>
          <a:p>
            <a:endParaRPr lang="en-US" sz="2800" b="1" dirty="0">
              <a:latin typeface="+mj-lt"/>
            </a:endParaRPr>
          </a:p>
        </p:txBody>
      </p:sp>
      <p:sp>
        <p:nvSpPr>
          <p:cNvPr id="58" name="TextBox 57">
            <a:extLst>
              <a:ext uri="{FF2B5EF4-FFF2-40B4-BE49-F238E27FC236}">
                <a16:creationId xmlns:a16="http://schemas.microsoft.com/office/drawing/2014/main" id="{AD01CB1F-2D97-0EC5-E4BD-50F0EF0430C2}"/>
              </a:ext>
            </a:extLst>
          </p:cNvPr>
          <p:cNvSpPr txBox="1"/>
          <p:nvPr/>
        </p:nvSpPr>
        <p:spPr>
          <a:xfrm>
            <a:off x="-110855" y="1256046"/>
            <a:ext cx="3690769" cy="5382975"/>
          </a:xfrm>
          <a:prstGeom prst="rect">
            <a:avLst/>
          </a:prstGeom>
          <a:noFill/>
          <a:ln w="53975">
            <a:noFill/>
            <a:prstDash val="sysDot"/>
          </a:ln>
        </p:spPr>
        <p:txBody>
          <a:bodyPr wrap="square" tIns="274320" rtlCol="0">
            <a:noAutofit/>
          </a:bodyPr>
          <a:lstStyle/>
          <a:p>
            <a:pPr marL="914400" lvl="1" indent="-457200">
              <a:buFont typeface="Arial" panose="020B0604020202020204" pitchFamily="34" charset="0"/>
              <a:buChar char="•"/>
            </a:pPr>
            <a:r>
              <a:rPr lang="en-US" sz="2000" b="1" dirty="0">
                <a:latin typeface="+mj-lt"/>
              </a:rPr>
              <a:t>Prove existence and uniqueness of solutions to IVPs for ODEs.</a:t>
            </a:r>
          </a:p>
          <a:p>
            <a:pPr marL="914400" lvl="1" indent="-457200">
              <a:buFont typeface="Arial" panose="020B0604020202020204" pitchFamily="34" charset="0"/>
              <a:buChar char="•"/>
            </a:pPr>
            <a:endParaRPr lang="en-US" sz="2000" b="1" dirty="0">
              <a:latin typeface="+mj-lt"/>
            </a:endParaRPr>
          </a:p>
          <a:p>
            <a:pPr marL="914400" lvl="1" indent="-457200">
              <a:buFont typeface="Arial" panose="020B0604020202020204" pitchFamily="34" charset="0"/>
              <a:buChar char="•"/>
            </a:pPr>
            <a:r>
              <a:rPr lang="en-US" sz="2000" b="1" dirty="0">
                <a:latin typeface="+mj-lt"/>
              </a:rPr>
              <a:t>Perform error analysis on 1D Euler method.</a:t>
            </a:r>
          </a:p>
          <a:p>
            <a:pPr marL="914400" lvl="1" indent="-457200">
              <a:buFont typeface="Arial" panose="020B0604020202020204" pitchFamily="34" charset="0"/>
              <a:buChar char="•"/>
            </a:pPr>
            <a:endParaRPr lang="en-US" sz="2000" b="1" dirty="0">
              <a:latin typeface="+mj-lt"/>
            </a:endParaRPr>
          </a:p>
          <a:p>
            <a:pPr marL="914400" lvl="1" indent="-457200">
              <a:buFont typeface="Arial" panose="020B0604020202020204" pitchFamily="34" charset="0"/>
              <a:buChar char="•"/>
            </a:pPr>
            <a:r>
              <a:rPr lang="en-US" sz="2000" b="1" dirty="0">
                <a:latin typeface="+mj-lt"/>
              </a:rPr>
              <a:t>Rounding error analysis is not sound </a:t>
            </a:r>
            <a:r>
              <a:rPr lang="en-US" sz="2000" b="1" dirty="0" err="1">
                <a:latin typeface="+mj-lt"/>
              </a:rPr>
              <a:t>w.r.t</a:t>
            </a:r>
            <a:r>
              <a:rPr lang="en-US" sz="2000" b="1" dirty="0">
                <a:latin typeface="+mj-lt"/>
              </a:rPr>
              <a:t> IEEE model – guaranteed by VCFloat.</a:t>
            </a:r>
          </a:p>
          <a:p>
            <a:pPr marL="914400" lvl="1" indent="-457200">
              <a:buFont typeface="Arial" panose="020B0604020202020204" pitchFamily="34" charset="0"/>
              <a:buChar char="•"/>
            </a:pPr>
            <a:endParaRPr lang="en-US" sz="2000" b="1" dirty="0">
              <a:latin typeface="+mj-lt"/>
            </a:endParaRPr>
          </a:p>
          <a:p>
            <a:pPr marL="914400" lvl="1" indent="-457200">
              <a:buFont typeface="Arial" panose="020B0604020202020204" pitchFamily="34" charset="0"/>
              <a:buChar char="•"/>
            </a:pPr>
            <a:r>
              <a:rPr lang="en-US" sz="2000" b="1" dirty="0">
                <a:latin typeface="+mj-lt"/>
              </a:rPr>
              <a:t>Discretization error and round-off error are treated uniformly – proofs are not modular. </a:t>
            </a:r>
          </a:p>
          <a:p>
            <a:pPr marL="914400" lvl="1" indent="-457200">
              <a:buFont typeface="Wingdings" pitchFamily="2" charset="2"/>
              <a:buChar char="Ø"/>
            </a:pPr>
            <a:endParaRPr lang="en-US" sz="2000" b="1" dirty="0">
              <a:latin typeface="+mj-lt"/>
            </a:endParaRPr>
          </a:p>
          <a:p>
            <a:pPr marL="457200" indent="-457200">
              <a:buFont typeface="Arial" panose="020B0604020202020204" pitchFamily="34" charset="0"/>
              <a:buChar char="•"/>
            </a:pPr>
            <a:endParaRPr lang="en-US" sz="2000" b="1" dirty="0">
              <a:latin typeface="+mj-lt"/>
            </a:endParaRPr>
          </a:p>
          <a:p>
            <a:pPr marL="457200" indent="-457200">
              <a:buFont typeface="Arial" panose="020B0604020202020204" pitchFamily="34" charset="0"/>
              <a:buChar char="•"/>
            </a:pPr>
            <a:endParaRPr lang="en-US" sz="2000" b="1" dirty="0">
              <a:latin typeface="+mj-lt"/>
            </a:endParaRPr>
          </a:p>
          <a:p>
            <a:pPr marL="457200" indent="-457200">
              <a:buFont typeface="Arial" panose="020B0604020202020204" pitchFamily="34" charset="0"/>
              <a:buChar char="•"/>
            </a:pPr>
            <a:endParaRPr lang="en-US" sz="2000" b="1" dirty="0">
              <a:latin typeface="+mj-lt"/>
            </a:endParaRPr>
          </a:p>
          <a:p>
            <a:pPr marL="457200" indent="-457200">
              <a:buFont typeface="Arial" panose="020B0604020202020204" pitchFamily="34" charset="0"/>
              <a:buChar char="•"/>
            </a:pPr>
            <a:endParaRPr lang="en-US" sz="2000" dirty="0">
              <a:latin typeface="+mj-lt"/>
            </a:endParaRPr>
          </a:p>
          <a:p>
            <a:pPr marL="457200" indent="-457200">
              <a:buFont typeface="Arial" panose="020B0604020202020204" pitchFamily="34" charset="0"/>
              <a:buChar char="•"/>
            </a:pPr>
            <a:endParaRPr lang="en-US" sz="2000" b="1" dirty="0">
              <a:latin typeface="+mj-lt"/>
            </a:endParaRPr>
          </a:p>
        </p:txBody>
      </p:sp>
      <p:pic>
        <p:nvPicPr>
          <p:cNvPr id="2" name="Audio 1">
            <a:hlinkClick r:id="" action="ppaction://media"/>
            <a:extLst>
              <a:ext uri="{FF2B5EF4-FFF2-40B4-BE49-F238E27FC236}">
                <a16:creationId xmlns:a16="http://schemas.microsoft.com/office/drawing/2014/main" id="{F49A55D3-1E04-3D4E-DC79-FEAE609ADDDD}"/>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829893944"/>
      </p:ext>
    </p:extLst>
  </p:cSld>
  <p:clrMapOvr>
    <a:masterClrMapping/>
  </p:clrMapOvr>
  <mc:AlternateContent xmlns:mc="http://schemas.openxmlformats.org/markup-compatibility/2006" xmlns:p14="http://schemas.microsoft.com/office/powerpoint/2010/main">
    <mc:Choice Requires="p14">
      <p:transition spd="slow" p14:dur="2000" advTm="59168"/>
    </mc:Choice>
    <mc:Fallback xmlns="">
      <p:transition spd="slow" advTm="5916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3F29A6F0-F7C3-ECB0-1063-6C48493E8E5D}"/>
                  </a:ext>
                </a:extLst>
              </p:cNvPr>
              <p:cNvSpPr txBox="1"/>
              <p:nvPr/>
            </p:nvSpPr>
            <p:spPr>
              <a:xfrm>
                <a:off x="230727" y="1542197"/>
                <a:ext cx="4349653" cy="1079911"/>
              </a:xfrm>
              <a:prstGeom prst="rect">
                <a:avLst/>
              </a:prstGeom>
              <a:noFill/>
              <a:ln w="25400">
                <a:solidFill>
                  <a:schemeClr val="tx1">
                    <a:lumMod val="50000"/>
                    <a:lumOff val="50000"/>
                  </a:schemeClr>
                </a:solidFill>
              </a:ln>
            </p:spPr>
            <p:txBody>
              <a:bodyPr wrap="square" lIns="0" tIns="0" rIns="0" bIns="0" rtlCol="0">
                <a:spAutoFit/>
              </a:bodyPr>
              <a:lstStyle/>
              <a:p>
                <a:endParaRPr lang="en-US"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𝑑</m:t>
                          </m:r>
                          <m:r>
                            <a:rPr lang="en-US" b="0" i="1" smtClean="0">
                              <a:latin typeface="Cambria Math" panose="02040503050406030204" pitchFamily="18" charset="0"/>
                            </a:rPr>
                            <m:t>𝑝</m:t>
                          </m:r>
                        </m:num>
                        <m:den>
                          <m:r>
                            <a:rPr lang="en-US" i="1">
                              <a:latin typeface="Cambria Math" panose="02040503050406030204" pitchFamily="18" charset="0"/>
                            </a:rPr>
                            <m:t>𝑑𝑡</m:t>
                          </m:r>
                        </m:den>
                      </m:f>
                      <m:r>
                        <a:rPr lang="en-US" i="1">
                          <a:latin typeface="Cambria Math" panose="02040503050406030204" pitchFamily="18" charset="0"/>
                        </a:rPr>
                        <m:t> =−</m:t>
                      </m:r>
                      <m:sSup>
                        <m:sSupPr>
                          <m:ctrlPr>
                            <a:rPr lang="en-US" i="1" smtClean="0">
                              <a:latin typeface="Cambria Math" panose="02040503050406030204" pitchFamily="18" charset="0"/>
                            </a:rPr>
                          </m:ctrlPr>
                        </m:sSupPr>
                        <m:e>
                          <m:r>
                            <a:rPr lang="en-US" i="1">
                              <a:latin typeface="Cambria Math" panose="02040503050406030204" pitchFamily="18" charset="0"/>
                              <a:ea typeface="Cambria Math" panose="02040503050406030204" pitchFamily="18" charset="0"/>
                            </a:rPr>
                            <m:t>𝜔</m:t>
                          </m:r>
                        </m:e>
                        <m:sup>
                          <m:r>
                            <a:rPr lang="en-US" b="0" i="1" smtClean="0">
                              <a:latin typeface="Cambria Math" panose="02040503050406030204" pitchFamily="18" charset="0"/>
                            </a:rPr>
                            <m:t>2</m:t>
                          </m:r>
                        </m:sup>
                      </m:sSup>
                      <m:r>
                        <a:rPr lang="en-US" i="1" smtClean="0">
                          <a:latin typeface="Cambria Math" panose="02040503050406030204" pitchFamily="18" charset="0"/>
                        </a:rPr>
                        <m:t>𝑞</m:t>
                      </m:r>
                      <m:r>
                        <a:rPr lang="en-US" b="0" i="1" smtClean="0">
                          <a:latin typeface="Cambria Math" panose="02040503050406030204" pitchFamily="18" charset="0"/>
                        </a:rPr>
                        <m:t>                </m:t>
                      </m:r>
                      <m:f>
                        <m:fPr>
                          <m:ctrlPr>
                            <a:rPr lang="en-US" i="1">
                              <a:latin typeface="Cambria Math" panose="02040503050406030204" pitchFamily="18" charset="0"/>
                            </a:rPr>
                          </m:ctrlPr>
                        </m:fPr>
                        <m:num>
                          <m:r>
                            <a:rPr lang="en-US" i="1">
                              <a:latin typeface="Cambria Math" panose="02040503050406030204" pitchFamily="18" charset="0"/>
                            </a:rPr>
                            <m:t>𝑑𝑞</m:t>
                          </m:r>
                        </m:num>
                        <m:den>
                          <m:r>
                            <a:rPr lang="en-US" i="1">
                              <a:latin typeface="Cambria Math" panose="02040503050406030204" pitchFamily="18" charset="0"/>
                            </a:rPr>
                            <m:t>𝑑𝑡</m:t>
                          </m:r>
                        </m:den>
                      </m:f>
                      <m:r>
                        <a:rPr lang="en-US" i="1">
                          <a:latin typeface="Cambria Math" panose="02040503050406030204" pitchFamily="18" charset="0"/>
                        </a:rPr>
                        <m:t>=</m:t>
                      </m:r>
                      <m:r>
                        <a:rPr lang="en-US" i="1">
                          <a:latin typeface="Cambria Math" panose="02040503050406030204" pitchFamily="18" charset="0"/>
                        </a:rPr>
                        <m:t>𝑝</m:t>
                      </m:r>
                    </m:oMath>
                  </m:oMathPara>
                </a14:m>
                <a:endParaRPr lang="en-US" dirty="0"/>
              </a:p>
              <a:p>
                <a:endParaRPr lang="en-US" i="1" dirty="0">
                  <a:latin typeface="Cambria Math" panose="02040503050406030204" pitchFamily="18" charset="0"/>
                </a:endParaRPr>
              </a:p>
            </p:txBody>
          </p:sp>
        </mc:Choice>
        <mc:Fallback xmlns="">
          <p:sp>
            <p:nvSpPr>
              <p:cNvPr id="13" name="TextBox 12">
                <a:extLst>
                  <a:ext uri="{FF2B5EF4-FFF2-40B4-BE49-F238E27FC236}">
                    <a16:creationId xmlns:a16="http://schemas.microsoft.com/office/drawing/2014/main" id="{3F29A6F0-F7C3-ECB0-1063-6C48493E8E5D}"/>
                  </a:ext>
                </a:extLst>
              </p:cNvPr>
              <p:cNvSpPr txBox="1">
                <a:spLocks noRot="1" noChangeAspect="1" noMove="1" noResize="1" noEditPoints="1" noAdjustHandles="1" noChangeArrowheads="1" noChangeShapeType="1" noTextEdit="1"/>
              </p:cNvSpPr>
              <p:nvPr/>
            </p:nvSpPr>
            <p:spPr>
              <a:xfrm>
                <a:off x="230727" y="1542197"/>
                <a:ext cx="4349653" cy="1079911"/>
              </a:xfrm>
              <a:prstGeom prst="rect">
                <a:avLst/>
              </a:prstGeom>
              <a:blipFill>
                <a:blip r:embed="rId5"/>
                <a:stretch>
                  <a:fillRect/>
                </a:stretch>
              </a:blipFill>
              <a:ln w="25400">
                <a:solidFill>
                  <a:schemeClr val="tx1">
                    <a:lumMod val="50000"/>
                    <a:lumOff val="50000"/>
                  </a:schemeClr>
                </a:solidFill>
              </a:ln>
            </p:spPr>
            <p:txBody>
              <a:bodyPr/>
              <a:lstStyle/>
              <a:p>
                <a:r>
                  <a:rPr lang="en-US">
                    <a:noFill/>
                  </a:rPr>
                  <a:t> </a:t>
                </a:r>
              </a:p>
            </p:txBody>
          </p:sp>
        </mc:Fallback>
      </mc:AlternateContent>
      <p:pic>
        <p:nvPicPr>
          <p:cNvPr id="18" name="Picture 17" descr="Text, letter&#10;&#10;Description automatically generated">
            <a:extLst>
              <a:ext uri="{FF2B5EF4-FFF2-40B4-BE49-F238E27FC236}">
                <a16:creationId xmlns:a16="http://schemas.microsoft.com/office/drawing/2014/main" id="{53428B9D-8E31-880A-B738-0297547C3E7B}"/>
              </a:ext>
            </a:extLst>
          </p:cNvPr>
          <p:cNvPicPr>
            <a:picLocks noChangeAspect="1"/>
          </p:cNvPicPr>
          <p:nvPr/>
        </p:nvPicPr>
        <p:blipFill rotWithShape="1">
          <a:blip r:embed="rId6"/>
          <a:srcRect l="3455" t="5170" r="27993" b="19852"/>
          <a:stretch/>
        </p:blipFill>
        <p:spPr>
          <a:xfrm>
            <a:off x="230727" y="4586682"/>
            <a:ext cx="3651810" cy="2028825"/>
          </a:xfrm>
          <a:prstGeom prst="rect">
            <a:avLst/>
          </a:prstGeom>
        </p:spPr>
      </p:pic>
      <p:pic>
        <p:nvPicPr>
          <p:cNvPr id="3" name="Picture 2" descr="A picture containing diagram&#10;&#10;Description automatically generated">
            <a:extLst>
              <a:ext uri="{FF2B5EF4-FFF2-40B4-BE49-F238E27FC236}">
                <a16:creationId xmlns:a16="http://schemas.microsoft.com/office/drawing/2014/main" id="{60DE4626-881F-9879-2810-72A8AC9416A3}"/>
              </a:ext>
            </a:extLst>
          </p:cNvPr>
          <p:cNvPicPr>
            <a:picLocks noChangeAspect="1"/>
          </p:cNvPicPr>
          <p:nvPr/>
        </p:nvPicPr>
        <p:blipFill rotWithShape="1">
          <a:blip r:embed="rId7"/>
          <a:srcRect l="7037" r="10688"/>
          <a:stretch/>
        </p:blipFill>
        <p:spPr>
          <a:xfrm>
            <a:off x="230727" y="2799641"/>
            <a:ext cx="3328949" cy="1518736"/>
          </a:xfrm>
          <a:prstGeom prst="rect">
            <a:avLst/>
          </a:prstGeom>
          <a:ln w="25400">
            <a:solidFill>
              <a:schemeClr val="tx1">
                <a:lumMod val="50000"/>
                <a:lumOff val="50000"/>
              </a:schemeClr>
            </a:solidFill>
            <a:prstDash val="solid"/>
          </a:ln>
        </p:spPr>
      </p:pic>
      <p:sp>
        <p:nvSpPr>
          <p:cNvPr id="24" name="Title 1">
            <a:extLst>
              <a:ext uri="{FF2B5EF4-FFF2-40B4-BE49-F238E27FC236}">
                <a16:creationId xmlns:a16="http://schemas.microsoft.com/office/drawing/2014/main" id="{39C35A40-9936-2230-A4B5-552D4BAD5F62}"/>
              </a:ext>
            </a:extLst>
          </p:cNvPr>
          <p:cNvSpPr txBox="1">
            <a:spLocks/>
          </p:cNvSpPr>
          <p:nvPr/>
        </p:nvSpPr>
        <p:spPr>
          <a:xfrm>
            <a:off x="200338" y="166018"/>
            <a:ext cx="5606102" cy="965172"/>
          </a:xfrm>
          <a:prstGeom prst="rect">
            <a:avLst/>
          </a:prstGeom>
          <a:solidFill>
            <a:schemeClr val="bg2">
              <a:lumMod val="90000"/>
            </a:schemeClr>
          </a:solidFill>
        </p:spPr>
        <p:txBody>
          <a:bodyPr vert="horz" lIns="0" tIns="365760" rIns="91440" bIns="2743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t>Verification Layers</a:t>
            </a:r>
          </a:p>
        </p:txBody>
      </p:sp>
      <p:sp>
        <p:nvSpPr>
          <p:cNvPr id="27" name="Rectangle 26">
            <a:extLst>
              <a:ext uri="{FF2B5EF4-FFF2-40B4-BE49-F238E27FC236}">
                <a16:creationId xmlns:a16="http://schemas.microsoft.com/office/drawing/2014/main" id="{B43C8408-1B59-3386-3EC2-45EBF5385096}"/>
              </a:ext>
            </a:extLst>
          </p:cNvPr>
          <p:cNvSpPr/>
          <p:nvPr/>
        </p:nvSpPr>
        <p:spPr>
          <a:xfrm>
            <a:off x="3666736" y="3064439"/>
            <a:ext cx="2406983" cy="1079911"/>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0" rIns="91440" bIns="0" rtlCol="0" anchor="ctr"/>
          <a:lstStyle/>
          <a:p>
            <a:pPr algn="ctr"/>
            <a:r>
              <a:rPr lang="en-US" dirty="0"/>
              <a:t>Functional programs that implement the numerical method</a:t>
            </a:r>
          </a:p>
        </p:txBody>
      </p:sp>
      <p:cxnSp>
        <p:nvCxnSpPr>
          <p:cNvPr id="39" name="Straight Arrow Connector 38">
            <a:extLst>
              <a:ext uri="{FF2B5EF4-FFF2-40B4-BE49-F238E27FC236}">
                <a16:creationId xmlns:a16="http://schemas.microsoft.com/office/drawing/2014/main" id="{DADBB77F-04F7-A2ED-4005-9C3D505584B8}"/>
              </a:ext>
            </a:extLst>
          </p:cNvPr>
          <p:cNvCxnSpPr>
            <a:cxnSpLocks/>
            <a:stCxn id="27" idx="3"/>
            <a:endCxn id="16" idx="1"/>
          </p:cNvCxnSpPr>
          <p:nvPr/>
        </p:nvCxnSpPr>
        <p:spPr>
          <a:xfrm flipV="1">
            <a:off x="6073719" y="3559009"/>
            <a:ext cx="448326" cy="45386"/>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E1AB97C3-B0B5-FD0A-3992-8CA31D3A14B2}"/>
              </a:ext>
            </a:extLst>
          </p:cNvPr>
          <p:cNvCxnSpPr>
            <a:cxnSpLocks/>
            <a:stCxn id="27" idx="0"/>
            <a:endCxn id="11" idx="1"/>
          </p:cNvCxnSpPr>
          <p:nvPr/>
        </p:nvCxnSpPr>
        <p:spPr>
          <a:xfrm flipV="1">
            <a:off x="4870228" y="2188047"/>
            <a:ext cx="1639732" cy="876392"/>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Slide Number Placeholder 20">
            <a:extLst>
              <a:ext uri="{FF2B5EF4-FFF2-40B4-BE49-F238E27FC236}">
                <a16:creationId xmlns:a16="http://schemas.microsoft.com/office/drawing/2014/main" id="{437F202A-60A1-637A-7516-19A8821401F4}"/>
              </a:ext>
            </a:extLst>
          </p:cNvPr>
          <p:cNvSpPr>
            <a:spLocks noGrp="1"/>
          </p:cNvSpPr>
          <p:nvPr>
            <p:ph type="sldNum" sz="quarter" idx="12"/>
          </p:nvPr>
        </p:nvSpPr>
        <p:spPr/>
        <p:txBody>
          <a:bodyPr/>
          <a:lstStyle/>
          <a:p>
            <a:fld id="{EDFCBFFE-07E8-5C40-9442-7625F4194842}" type="slidenum">
              <a:rPr lang="en-US" smtClean="0"/>
              <a:t>3</a:t>
            </a:fld>
            <a:endParaRPr lang="en-US" dirty="0"/>
          </a:p>
        </p:txBody>
      </p:sp>
      <p:grpSp>
        <p:nvGrpSpPr>
          <p:cNvPr id="51" name="Group 50">
            <a:extLst>
              <a:ext uri="{FF2B5EF4-FFF2-40B4-BE49-F238E27FC236}">
                <a16:creationId xmlns:a16="http://schemas.microsoft.com/office/drawing/2014/main" id="{02F5DAAB-4054-8FE1-BA54-051F03D773FB}"/>
              </a:ext>
            </a:extLst>
          </p:cNvPr>
          <p:cNvGrpSpPr/>
          <p:nvPr/>
        </p:nvGrpSpPr>
        <p:grpSpPr>
          <a:xfrm>
            <a:off x="6509960" y="166018"/>
            <a:ext cx="5379998" cy="6525966"/>
            <a:chOff x="6509960" y="166018"/>
            <a:chExt cx="5379998" cy="6525966"/>
          </a:xfrm>
        </p:grpSpPr>
        <p:cxnSp>
          <p:nvCxnSpPr>
            <p:cNvPr id="12" name="Straight Connector 11">
              <a:extLst>
                <a:ext uri="{FF2B5EF4-FFF2-40B4-BE49-F238E27FC236}">
                  <a16:creationId xmlns:a16="http://schemas.microsoft.com/office/drawing/2014/main" id="{B7405BB2-BC7C-F955-C36E-EAA969A04676}"/>
                </a:ext>
              </a:extLst>
            </p:cNvPr>
            <p:cNvCxnSpPr>
              <a:cxnSpLocks/>
              <a:stCxn id="7" idx="2"/>
              <a:endCxn id="19" idx="0"/>
            </p:cNvCxnSpPr>
            <p:nvPr/>
          </p:nvCxnSpPr>
          <p:spPr>
            <a:xfrm>
              <a:off x="9193917" y="1160373"/>
              <a:ext cx="12085" cy="4845033"/>
            </a:xfrm>
            <a:prstGeom prst="line">
              <a:avLst/>
            </a:prstGeom>
            <a:ln w="44450">
              <a:prstDash val="dash"/>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CA1B9E2E-07C3-F243-BCAB-B5EE9E717435}"/>
                </a:ext>
              </a:extLst>
            </p:cNvPr>
            <p:cNvGrpSpPr/>
            <p:nvPr/>
          </p:nvGrpSpPr>
          <p:grpSpPr>
            <a:xfrm>
              <a:off x="6509960" y="166018"/>
              <a:ext cx="5379998" cy="6525966"/>
              <a:chOff x="6333340" y="166018"/>
              <a:chExt cx="5556618" cy="6525966"/>
            </a:xfrm>
          </p:grpSpPr>
          <p:grpSp>
            <p:nvGrpSpPr>
              <p:cNvPr id="5" name="Group 4">
                <a:extLst>
                  <a:ext uri="{FF2B5EF4-FFF2-40B4-BE49-F238E27FC236}">
                    <a16:creationId xmlns:a16="http://schemas.microsoft.com/office/drawing/2014/main" id="{AA92FA84-E056-F8CD-0C7D-F870D1C0A9A1}"/>
                  </a:ext>
                </a:extLst>
              </p:cNvPr>
              <p:cNvGrpSpPr/>
              <p:nvPr/>
            </p:nvGrpSpPr>
            <p:grpSpPr>
              <a:xfrm>
                <a:off x="6333340" y="166018"/>
                <a:ext cx="5556618" cy="6525966"/>
                <a:chOff x="6333340" y="166018"/>
                <a:chExt cx="5556618" cy="6525966"/>
              </a:xfrm>
            </p:grpSpPr>
            <p:sp>
              <p:nvSpPr>
                <p:cNvPr id="7" name="TextBox 6">
                  <a:extLst>
                    <a:ext uri="{FF2B5EF4-FFF2-40B4-BE49-F238E27FC236}">
                      <a16:creationId xmlns:a16="http://schemas.microsoft.com/office/drawing/2014/main" id="{04FA9F66-59B0-3FBB-97BD-9EA372315602}"/>
                    </a:ext>
                  </a:extLst>
                </p:cNvPr>
                <p:cNvSpPr txBox="1"/>
                <p:nvPr/>
              </p:nvSpPr>
              <p:spPr>
                <a:xfrm>
                  <a:off x="6333340" y="166018"/>
                  <a:ext cx="5544136" cy="994355"/>
                </a:xfrm>
                <a:prstGeom prst="rect">
                  <a:avLst/>
                </a:prstGeom>
                <a:solidFill>
                  <a:srgbClr val="00B0F0"/>
                </a:solidFill>
                <a:effectLst>
                  <a:outerShdw blurRad="50800" dist="38100" dir="2700000" algn="tl" rotWithShape="0">
                    <a:prstClr val="black">
                      <a:alpha val="40000"/>
                    </a:prstClr>
                  </a:outerShdw>
                </a:effectLst>
              </p:spPr>
              <p:txBody>
                <a:bodyPr wrap="square" lIns="253218" tIns="126609" rIns="253218" bIns="126609" rtlCol="0">
                  <a:spAutoFit/>
                </a:bodyPr>
                <a:lstStyle/>
                <a:p>
                  <a:pPr algn="ctr"/>
                  <a:r>
                    <a:rPr lang="en-US" sz="2800" dirty="0"/>
                    <a:t>High-Level Specification</a:t>
                  </a:r>
                </a:p>
                <a:p>
                  <a:pPr algn="ctr"/>
                  <a:r>
                    <a:rPr lang="en-US" sz="2000" dirty="0"/>
                    <a:t>Continuous System</a:t>
                  </a:r>
                </a:p>
              </p:txBody>
            </p:sp>
            <p:sp>
              <p:nvSpPr>
                <p:cNvPr id="8" name="TextBox 7">
                  <a:extLst>
                    <a:ext uri="{FF2B5EF4-FFF2-40B4-BE49-F238E27FC236}">
                      <a16:creationId xmlns:a16="http://schemas.microsoft.com/office/drawing/2014/main" id="{2F2CE8F9-7F07-AFA2-2558-3BFA791E5150}"/>
                    </a:ext>
                  </a:extLst>
                </p:cNvPr>
                <p:cNvSpPr txBox="1"/>
                <p:nvPr/>
              </p:nvSpPr>
              <p:spPr>
                <a:xfrm>
                  <a:off x="6345822" y="4586682"/>
                  <a:ext cx="5544136" cy="686578"/>
                </a:xfrm>
                <a:prstGeom prst="rect">
                  <a:avLst/>
                </a:prstGeom>
                <a:solidFill>
                  <a:srgbClr val="00B0F0"/>
                </a:solidFill>
                <a:effectLst>
                  <a:outerShdw blurRad="50800" dist="38100" dir="2700000" algn="tl" rotWithShape="0">
                    <a:prstClr val="black">
                      <a:alpha val="40000"/>
                    </a:prstClr>
                  </a:outerShdw>
                </a:effectLst>
              </p:spPr>
              <p:txBody>
                <a:bodyPr wrap="square" lIns="253218" tIns="126609" rIns="253218" bIns="126609" rtlCol="0">
                  <a:spAutoFit/>
                </a:bodyPr>
                <a:lstStyle/>
                <a:p>
                  <a:pPr algn="ctr"/>
                  <a:r>
                    <a:rPr lang="en-US" sz="2800" dirty="0"/>
                    <a:t>Numerical Program</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F5291617-F330-C509-BA6C-AB39CD171010}"/>
                        </a:ext>
                      </a:extLst>
                    </p:cNvPr>
                    <p:cNvSpPr txBox="1"/>
                    <p:nvPr/>
                  </p:nvSpPr>
                  <p:spPr>
                    <a:xfrm>
                      <a:off x="6333340" y="1844757"/>
                      <a:ext cx="5544136" cy="686579"/>
                    </a:xfrm>
                    <a:prstGeom prst="rect">
                      <a:avLst/>
                    </a:prstGeom>
                    <a:solidFill>
                      <a:srgbClr val="00B0F0"/>
                    </a:solidFill>
                    <a:effectLst>
                      <a:outerShdw blurRad="50800" dist="38100" dir="2700000" algn="tl" rotWithShape="0">
                        <a:prstClr val="black">
                          <a:alpha val="40000"/>
                        </a:prstClr>
                      </a:outerShdw>
                    </a:effectLst>
                  </p:spPr>
                  <p:txBody>
                    <a:bodyPr wrap="square" lIns="253218" tIns="126609" rIns="253218" bIns="126609" rtlCol="0">
                      <a:noAutofit/>
                    </a:bodyPr>
                    <a:lstStyle/>
                    <a:p>
                      <a:pPr algn="ctr"/>
                      <a:r>
                        <a:rPr lang="en-US" sz="2800" dirty="0"/>
                        <a:t>Real Functional Model (</a:t>
                      </a:r>
                      <a14:m>
                        <m:oMath xmlns:m="http://schemas.openxmlformats.org/officeDocument/2006/math">
                          <m:r>
                            <a:rPr lang="en-US" sz="2800" i="1">
                              <a:latin typeface="Cambria Math" panose="02040503050406030204" pitchFamily="18" charset="0"/>
                              <a:ea typeface="Cambria Math" panose="02040503050406030204" pitchFamily="18" charset="0"/>
                            </a:rPr>
                            <m:t>ℝ</m:t>
                          </m:r>
                        </m:oMath>
                      </a14:m>
                      <a:r>
                        <a:rPr lang="en-US" sz="2800" dirty="0"/>
                        <a:t>)</a:t>
                      </a:r>
                    </a:p>
                    <a:p>
                      <a:pPr algn="ctr"/>
                      <a:endParaRPr lang="en-US" sz="2800" dirty="0"/>
                    </a:p>
                    <a:p>
                      <a:pPr algn="ctr"/>
                      <a:endParaRPr lang="en-US" sz="2000" dirty="0"/>
                    </a:p>
                  </p:txBody>
                </p:sp>
              </mc:Choice>
              <mc:Fallback xmlns="">
                <p:sp>
                  <p:nvSpPr>
                    <p:cNvPr id="11" name="TextBox 10">
                      <a:extLst>
                        <a:ext uri="{FF2B5EF4-FFF2-40B4-BE49-F238E27FC236}">
                          <a16:creationId xmlns:a16="http://schemas.microsoft.com/office/drawing/2014/main" id="{F5291617-F330-C509-BA6C-AB39CD171010}"/>
                        </a:ext>
                      </a:extLst>
                    </p:cNvPr>
                    <p:cNvSpPr txBox="1">
                      <a:spLocks noRot="1" noChangeAspect="1" noMove="1" noResize="1" noEditPoints="1" noAdjustHandles="1" noChangeArrowheads="1" noChangeShapeType="1" noTextEdit="1"/>
                    </p:cNvSpPr>
                    <p:nvPr/>
                  </p:nvSpPr>
                  <p:spPr>
                    <a:xfrm>
                      <a:off x="6333340" y="1844757"/>
                      <a:ext cx="5544136" cy="686579"/>
                    </a:xfrm>
                    <a:prstGeom prst="rect">
                      <a:avLst/>
                    </a:prstGeom>
                    <a:blipFill>
                      <a:blip r:embed="rId8"/>
                      <a:stretch>
                        <a:fillRect/>
                      </a:stretch>
                    </a:blipFill>
                    <a:effectLst>
                      <a:outerShdw blurRad="50800" dist="38100" dir="2700000" algn="tl" rotWithShape="0">
                        <a:prstClr val="black">
                          <a:alpha val="40000"/>
                        </a:prstClr>
                      </a:outerShdw>
                    </a:effectLst>
                  </p:spPr>
                  <p:txBody>
                    <a:bodyPr/>
                    <a:lstStyle/>
                    <a:p>
                      <a:r>
                        <a:rPr lang="en-US">
                          <a:noFill/>
                        </a:rPr>
                        <a:t> </a:t>
                      </a:r>
                    </a:p>
                  </p:txBody>
                </p:sp>
              </mc:Fallback>
            </mc:AlternateContent>
            <p:sp>
              <p:nvSpPr>
                <p:cNvPr id="14" name="TextBox 13">
                  <a:extLst>
                    <a:ext uri="{FF2B5EF4-FFF2-40B4-BE49-F238E27FC236}">
                      <a16:creationId xmlns:a16="http://schemas.microsoft.com/office/drawing/2014/main" id="{F2F91245-2D3F-145A-58BA-21D3385EA977}"/>
                    </a:ext>
                  </a:extLst>
                </p:cNvPr>
                <p:cNvSpPr txBox="1"/>
                <p:nvPr/>
              </p:nvSpPr>
              <p:spPr>
                <a:xfrm>
                  <a:off x="7972672" y="1342142"/>
                  <a:ext cx="2320462" cy="400110"/>
                </a:xfrm>
                <a:prstGeom prst="rect">
                  <a:avLst/>
                </a:prstGeom>
                <a:solidFill>
                  <a:srgbClr val="00B050"/>
                </a:solidFill>
              </p:spPr>
              <p:txBody>
                <a:bodyPr wrap="none" rtlCol="0">
                  <a:spAutoFit/>
                </a:bodyPr>
                <a:lstStyle/>
                <a:p>
                  <a:r>
                    <a:rPr lang="en-US" sz="2000" dirty="0"/>
                    <a:t>Discretization error </a:t>
                  </a:r>
                </a:p>
              </p:txBody>
            </p:sp>
            <p:sp>
              <p:nvSpPr>
                <p:cNvPr id="16" name="TextBox 15">
                  <a:extLst>
                    <a:ext uri="{FF2B5EF4-FFF2-40B4-BE49-F238E27FC236}">
                      <a16:creationId xmlns:a16="http://schemas.microsoft.com/office/drawing/2014/main" id="{ADB9AB50-9C37-5EBD-2BD7-2A9DD6351E51}"/>
                    </a:ext>
                  </a:extLst>
                </p:cNvPr>
                <p:cNvSpPr txBox="1"/>
                <p:nvPr/>
              </p:nvSpPr>
              <p:spPr>
                <a:xfrm>
                  <a:off x="6345822" y="3215720"/>
                  <a:ext cx="5544136" cy="686578"/>
                </a:xfrm>
                <a:prstGeom prst="rect">
                  <a:avLst/>
                </a:prstGeom>
                <a:solidFill>
                  <a:srgbClr val="00B0F0"/>
                </a:solidFill>
                <a:effectLst>
                  <a:outerShdw blurRad="50800" dist="38100" dir="2700000" algn="tl" rotWithShape="0">
                    <a:prstClr val="black">
                      <a:alpha val="40000"/>
                    </a:prstClr>
                  </a:outerShdw>
                </a:effectLst>
              </p:spPr>
              <p:txBody>
                <a:bodyPr wrap="square" lIns="253218" tIns="126609" rIns="253218" bIns="126609" rtlCol="0">
                  <a:spAutoFit/>
                </a:bodyPr>
                <a:lstStyle/>
                <a:p>
                  <a:pPr algn="ctr"/>
                  <a:r>
                    <a:rPr lang="en-US" sz="2800" dirty="0"/>
                    <a:t>Floating-Point Functional Model</a:t>
                  </a:r>
                </a:p>
              </p:txBody>
            </p:sp>
            <p:sp>
              <p:nvSpPr>
                <p:cNvPr id="17" name="TextBox 16">
                  <a:extLst>
                    <a:ext uri="{FF2B5EF4-FFF2-40B4-BE49-F238E27FC236}">
                      <a16:creationId xmlns:a16="http://schemas.microsoft.com/office/drawing/2014/main" id="{E1DDAE49-0C08-1357-4B2F-ABE591502278}"/>
                    </a:ext>
                  </a:extLst>
                </p:cNvPr>
                <p:cNvSpPr txBox="1"/>
                <p:nvPr/>
              </p:nvSpPr>
              <p:spPr>
                <a:xfrm>
                  <a:off x="8179321" y="2681986"/>
                  <a:ext cx="1870529" cy="400110"/>
                </a:xfrm>
                <a:prstGeom prst="rect">
                  <a:avLst/>
                </a:prstGeom>
                <a:solidFill>
                  <a:srgbClr val="00B050"/>
                </a:solidFill>
              </p:spPr>
              <p:txBody>
                <a:bodyPr wrap="none" rtlCol="0">
                  <a:spAutoFit/>
                </a:bodyPr>
                <a:lstStyle/>
                <a:p>
                  <a:r>
                    <a:rPr lang="en-US" sz="2000" dirty="0"/>
                    <a:t>Round-off error</a:t>
                  </a:r>
                </a:p>
              </p:txBody>
            </p:sp>
            <p:sp>
              <p:nvSpPr>
                <p:cNvPr id="19" name="TextBox 18">
                  <a:extLst>
                    <a:ext uri="{FF2B5EF4-FFF2-40B4-BE49-F238E27FC236}">
                      <a16:creationId xmlns:a16="http://schemas.microsoft.com/office/drawing/2014/main" id="{E013AC0D-12A3-2158-7CD3-D53150AB9792}"/>
                    </a:ext>
                  </a:extLst>
                </p:cNvPr>
                <p:cNvSpPr txBox="1"/>
                <p:nvPr/>
              </p:nvSpPr>
              <p:spPr>
                <a:xfrm>
                  <a:off x="6345822" y="6005406"/>
                  <a:ext cx="5544136" cy="686578"/>
                </a:xfrm>
                <a:prstGeom prst="rect">
                  <a:avLst/>
                </a:prstGeom>
                <a:solidFill>
                  <a:srgbClr val="00B0F0"/>
                </a:solidFill>
                <a:effectLst>
                  <a:outerShdw blurRad="50800" dist="38100" dir="2700000" algn="tl" rotWithShape="0">
                    <a:prstClr val="black">
                      <a:alpha val="40000"/>
                    </a:prstClr>
                  </a:outerShdw>
                </a:effectLst>
              </p:spPr>
              <p:txBody>
                <a:bodyPr wrap="square" lIns="253218" tIns="126609" rIns="253218" bIns="126609" rtlCol="0">
                  <a:spAutoFit/>
                </a:bodyPr>
                <a:lstStyle/>
                <a:p>
                  <a:pPr algn="ctr"/>
                  <a:r>
                    <a:rPr lang="en-US" sz="2800" dirty="0"/>
                    <a:t>Machine Language Program</a:t>
                  </a:r>
                </a:p>
              </p:txBody>
            </p:sp>
            <p:sp>
              <p:nvSpPr>
                <p:cNvPr id="20" name="TextBox 19">
                  <a:extLst>
                    <a:ext uri="{FF2B5EF4-FFF2-40B4-BE49-F238E27FC236}">
                      <a16:creationId xmlns:a16="http://schemas.microsoft.com/office/drawing/2014/main" id="{B82A448B-9CF2-0F24-E946-D983915DB14D}"/>
                    </a:ext>
                  </a:extLst>
                </p:cNvPr>
                <p:cNvSpPr txBox="1"/>
                <p:nvPr/>
              </p:nvSpPr>
              <p:spPr>
                <a:xfrm>
                  <a:off x="7934850" y="5453248"/>
                  <a:ext cx="2474767" cy="400110"/>
                </a:xfrm>
                <a:prstGeom prst="rect">
                  <a:avLst/>
                </a:prstGeom>
                <a:solidFill>
                  <a:srgbClr val="00B050"/>
                </a:solidFill>
              </p:spPr>
              <p:txBody>
                <a:bodyPr wrap="none" rtlCol="0">
                  <a:spAutoFit/>
                </a:bodyPr>
                <a:lstStyle/>
                <a:p>
                  <a:r>
                    <a:rPr lang="en-US" sz="2000" dirty="0"/>
                    <a:t>Compiler correctness</a:t>
                  </a:r>
                </a:p>
              </p:txBody>
            </p:sp>
          </p:grpSp>
          <p:sp>
            <p:nvSpPr>
              <p:cNvPr id="6" name="TextBox 5">
                <a:extLst>
                  <a:ext uri="{FF2B5EF4-FFF2-40B4-BE49-F238E27FC236}">
                    <a16:creationId xmlns:a16="http://schemas.microsoft.com/office/drawing/2014/main" id="{2544F274-51A7-B09C-C9B1-ECF36FE43B0C}"/>
                  </a:ext>
                </a:extLst>
              </p:cNvPr>
              <p:cNvSpPr txBox="1"/>
              <p:nvPr/>
            </p:nvSpPr>
            <p:spPr>
              <a:xfrm>
                <a:off x="7160432" y="4076451"/>
                <a:ext cx="4196090" cy="400110"/>
              </a:xfrm>
              <a:prstGeom prst="rect">
                <a:avLst/>
              </a:prstGeom>
              <a:solidFill>
                <a:srgbClr val="00B050"/>
              </a:solidFill>
            </p:spPr>
            <p:txBody>
              <a:bodyPr wrap="none" rtlCol="0">
                <a:spAutoFit/>
              </a:bodyPr>
              <a:lstStyle/>
              <a:p>
                <a:r>
                  <a:rPr lang="en-US" sz="2000" dirty="0"/>
                  <a:t>Program correctly implements model</a:t>
                </a:r>
              </a:p>
            </p:txBody>
          </p:sp>
        </p:grpSp>
      </p:grpSp>
      <p:pic>
        <p:nvPicPr>
          <p:cNvPr id="59" name="Audio 58">
            <a:hlinkClick r:id="" action="ppaction://media"/>
            <a:extLst>
              <a:ext uri="{FF2B5EF4-FFF2-40B4-BE49-F238E27FC236}">
                <a16:creationId xmlns:a16="http://schemas.microsoft.com/office/drawing/2014/main" id="{D2D5E5CF-9B83-7348-554A-F73DA9394964}"/>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986953048"/>
      </p:ext>
    </p:extLst>
  </p:cSld>
  <p:clrMapOvr>
    <a:masterClrMapping/>
  </p:clrMapOvr>
  <mc:AlternateContent xmlns:mc="http://schemas.openxmlformats.org/markup-compatibility/2006" xmlns:p14="http://schemas.microsoft.com/office/powerpoint/2010/main">
    <mc:Choice Requires="p14">
      <p:transition spd="slow" p14:dur="2000" advTm="60288"/>
    </mc:Choice>
    <mc:Fallback xmlns="">
      <p:transition spd="slow" advTm="6028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9"/>
                </p:tgtEl>
              </p:cMediaNode>
            </p:audio>
          </p:childTnLst>
        </p:cTn>
      </p:par>
    </p:tnLst>
  </p:timing>
  <p:extLst>
    <p:ext uri="{3A86A75C-4F4B-4683-9AE1-C65F6400EC91}">
      <p14:laserTraceLst xmlns:p14="http://schemas.microsoft.com/office/powerpoint/2010/main">
        <p14:tracePtLst>
          <p14:tracePt t="82" x="5554663" y="5808663"/>
          <p14:tracePt t="82" x="5511800" y="5943600"/>
          <p14:tracePt t="178" x="5486400" y="6256338"/>
          <p14:tracePt t="179" x="5494338" y="6307138"/>
          <p14:tracePt t="186" x="5529263" y="6316663"/>
          <p14:tracePt t="208" x="5545138" y="6367463"/>
          <p14:tracePt t="213" x="5554663" y="6392863"/>
          <p14:tracePt t="218" x="5570538" y="6426200"/>
          <p14:tracePt t="228" x="5588000" y="6451600"/>
          <p14:tracePt t="234" x="5605463" y="6484938"/>
          <p14:tracePt t="244" x="5630863" y="6510338"/>
          <p14:tracePt t="250" x="5664200" y="6545263"/>
          <p14:tracePt t="261" x="5689600" y="6570663"/>
          <p14:tracePt t="266" x="5740400" y="6604000"/>
          <p14:tracePt t="278" x="5783263" y="6621463"/>
          <p14:tracePt t="283" x="5842000" y="6646863"/>
          <p14:tracePt t="294" x="5961063" y="6662738"/>
          <p14:tracePt t="332" x="6545263" y="6561138"/>
          <p14:tracePt t="333" x="6738938" y="6484938"/>
          <p14:tracePt t="340" x="6815138" y="6451600"/>
          <p14:tracePt t="348" x="6875463" y="6443663"/>
          <p14:tracePt t="356" x="6977063" y="6392863"/>
          <p14:tracePt t="364" x="7053263" y="6383338"/>
          <p14:tracePt t="372" x="7112000" y="6350000"/>
          <p14:tracePt t="380" x="7145338" y="6350000"/>
          <p14:tracePt t="388" x="7170738" y="6332538"/>
          <p14:tracePt t="406" x="7188200" y="6332538"/>
          <p14:tracePt t="437" x="7170738" y="6332538"/>
          <p14:tracePt t="453" x="7129463" y="6332538"/>
          <p14:tracePt t="461" x="7094538" y="6332538"/>
          <p14:tracePt t="469" x="7078663" y="6332538"/>
          <p14:tracePt t="478" x="7053263" y="6332538"/>
          <p14:tracePt t="486" x="7018338" y="6332538"/>
          <p14:tracePt t="495" x="6992938" y="6332538"/>
          <p14:tracePt t="502" x="6977063" y="6332538"/>
          <p14:tracePt t="511" x="6959600" y="6332538"/>
          <p14:tracePt t="519" x="6951663" y="6332538"/>
          <p14:tracePt t="527" x="6934200" y="6332538"/>
          <p14:tracePt t="534" x="6916738" y="6332538"/>
          <p14:tracePt t="624" x="6900863" y="6332538"/>
          <p14:tracePt t="15173" x="6900863" y="6316663"/>
          <p14:tracePt t="15181" x="6900863" y="6307138"/>
          <p14:tracePt t="15189" x="6900863" y="6273800"/>
          <p14:tracePt t="15197" x="6900863" y="6248400"/>
          <p14:tracePt t="15206" x="6900863" y="6230938"/>
          <p14:tracePt t="15214" x="6900863" y="6189663"/>
          <p14:tracePt t="15222" x="6900863" y="6129338"/>
          <p14:tracePt t="15230" x="6900863" y="6053138"/>
          <p14:tracePt t="15238" x="6916738" y="5961063"/>
          <p14:tracePt t="15246" x="6916738" y="5859463"/>
          <p14:tracePt t="15254" x="6934200" y="5765800"/>
          <p14:tracePt t="15263" x="6934200" y="5681663"/>
          <p14:tracePt t="15270" x="6934200" y="5494338"/>
          <p14:tracePt t="15279" x="6934200" y="5351463"/>
          <p14:tracePt t="15287" x="6934200" y="5199063"/>
          <p14:tracePt t="15295" x="6934200" y="5021263"/>
          <p14:tracePt t="15303" x="6934200" y="4826000"/>
          <p14:tracePt t="15313" x="6934200" y="4605338"/>
          <p14:tracePt t="15326" x="6934200" y="4376738"/>
          <p14:tracePt t="15329" x="6934200" y="4157663"/>
          <p14:tracePt t="15343" x="6934200" y="4064000"/>
          <p14:tracePt t="15345" x="6934200" y="3886200"/>
          <p14:tracePt t="15359" x="6934200" y="3733800"/>
          <p14:tracePt t="15360" x="6934200" y="3690938"/>
          <p14:tracePt t="15368" x="6934200" y="3598863"/>
          <p14:tracePt t="15376" x="6934200" y="3538538"/>
          <p14:tracePt t="15385" x="6916738" y="3479800"/>
          <p14:tracePt t="15393" x="6900863" y="3436938"/>
          <p14:tracePt t="15401" x="6900863" y="3403600"/>
          <p14:tracePt t="15409" x="6900863" y="3378200"/>
          <p14:tracePt t="15417" x="6891338" y="3344863"/>
          <p14:tracePt t="15426" x="6891338" y="3335338"/>
          <p14:tracePt t="15433" x="6891338" y="3319463"/>
          <p14:tracePt t="15442" x="6891338" y="3302000"/>
          <p14:tracePt t="15449" x="6891338" y="3284538"/>
          <p14:tracePt t="15473" x="6875463" y="3284538"/>
          <p14:tracePt t="15506" x="6858000" y="3284538"/>
          <p14:tracePt t="15554" x="6840538" y="3284538"/>
          <p14:tracePt t="15579" x="6824663" y="3284538"/>
          <p14:tracePt t="15587" x="6815138" y="3302000"/>
          <p14:tracePt t="15620" x="6799263" y="3319463"/>
          <p14:tracePt t="15652" x="6799263" y="3335338"/>
          <p14:tracePt t="15660" x="6799263" y="3344863"/>
          <p14:tracePt t="15669" x="6799263" y="3360738"/>
          <p14:tracePt t="15677" x="6799263" y="3378200"/>
          <p14:tracePt t="15685" x="6799263" y="3395663"/>
          <p14:tracePt t="15693" x="6799263" y="3403600"/>
          <p14:tracePt t="15701" x="6799263" y="3421063"/>
          <p14:tracePt t="15709" x="6799263" y="3436938"/>
          <p14:tracePt t="15726" x="6799263" y="3454400"/>
          <p14:tracePt t="15758" x="6799263" y="3462338"/>
          <p14:tracePt t="15936" x="6799263" y="3479800"/>
          <p14:tracePt t="23666" x="6799263" y="3462338"/>
          <p14:tracePt t="23673" x="6799263" y="3436938"/>
          <p14:tracePt t="23681" x="6799263" y="3378200"/>
          <p14:tracePt t="23689" x="6799263" y="3302000"/>
          <p14:tracePt t="23700" x="6781800" y="3225800"/>
          <p14:tracePt t="23707" x="6781800" y="3149600"/>
          <p14:tracePt t="23714" x="6781800" y="3065463"/>
          <p14:tracePt t="23722" x="6781800" y="3030538"/>
          <p14:tracePt t="23730" x="6781800" y="2971800"/>
          <p14:tracePt t="23738" x="6781800" y="2928938"/>
          <p14:tracePt t="23746" x="6781800" y="2887663"/>
          <p14:tracePt t="23754" x="6781800" y="2852738"/>
          <p14:tracePt t="23762" x="6781800" y="2836863"/>
          <p14:tracePt t="23770" x="6781800" y="2827338"/>
          <p14:tracePt t="23778" x="6781800" y="2811463"/>
          <p14:tracePt t="23802" x="6781800" y="2794000"/>
          <p14:tracePt t="23819" x="6799263" y="2776538"/>
          <p14:tracePt t="23828" x="6799263" y="2760663"/>
          <p14:tracePt t="23835" x="6799263" y="2751138"/>
          <p14:tracePt t="23843" x="6815138" y="2735263"/>
          <p14:tracePt t="23852" x="6815138" y="2717800"/>
          <p14:tracePt t="23860" x="6815138" y="2700338"/>
          <p14:tracePt t="23868" x="6824663" y="2674938"/>
          <p14:tracePt t="23885" x="6840538" y="2659063"/>
          <p14:tracePt t="23892" x="6840538" y="2633663"/>
          <p14:tracePt t="23901" x="6840538" y="2616200"/>
          <p14:tracePt t="23908" x="6858000" y="2598738"/>
          <p14:tracePt t="23916" x="6858000" y="2582863"/>
          <p14:tracePt t="23924" x="6858000" y="2573338"/>
          <p14:tracePt t="23941" x="6858000" y="2557463"/>
          <p14:tracePt t="23949" x="6858000" y="2540000"/>
          <p14:tracePt t="23957" x="6858000" y="2522538"/>
          <p14:tracePt t="23973" x="6858000" y="2506663"/>
          <p14:tracePt t="23997" x="6858000" y="2497138"/>
          <p14:tracePt t="24079" x="6858000" y="2481263"/>
          <p14:tracePt t="24103" x="6858000" y="2463800"/>
          <p14:tracePt t="24111" x="6858000" y="2446338"/>
          <p14:tracePt t="24120" x="6858000" y="2438400"/>
          <p14:tracePt t="24136" x="6858000" y="2420938"/>
          <p14:tracePt t="24144" x="6858000" y="2405063"/>
          <p14:tracePt t="24153" x="6858000" y="2387600"/>
          <p14:tracePt t="24169" x="6840538" y="2379663"/>
          <p14:tracePt t="24177" x="6840538" y="2362200"/>
          <p14:tracePt t="24185" x="6840538" y="2344738"/>
          <p14:tracePt t="24193" x="6824663" y="2344738"/>
          <p14:tracePt t="24201" x="6824663" y="2328863"/>
          <p14:tracePt t="24225" x="6815138" y="2319338"/>
          <p14:tracePt t="24241" x="6815138" y="2303463"/>
          <p14:tracePt t="24266" x="6799263" y="2303463"/>
          <p14:tracePt t="24323" x="6781800" y="2303463"/>
          <p14:tracePt t="29936" x="6781800" y="2319338"/>
          <p14:tracePt t="29945" x="6781800" y="2328863"/>
          <p14:tracePt t="29953" x="6799263" y="2344738"/>
          <p14:tracePt t="30885" x="7154863" y="4360863"/>
          <p14:tracePt t="30970" x="7154863" y="4351338"/>
          <p14:tracePt t="31054" x="7154863" y="4335463"/>
          <p14:tracePt t="31075" x="7154863" y="4318000"/>
          <p14:tracePt t="31146" x="7154863" y="4300538"/>
          <p14:tracePt t="31182" x="7154863" y="4284663"/>
          <p14:tracePt t="31213" x="7154863" y="4275138"/>
          <p14:tracePt t="31250" x="7145338" y="4275138"/>
          <p14:tracePt t="31289" x="7145338" y="4259263"/>
          <p14:tracePt t="31315" x="7145338" y="4241800"/>
          <p14:tracePt t="31376" x="7145338" y="4224338"/>
          <p14:tracePt t="34250" x="7145338" y="4216400"/>
          <p14:tracePt t="34258" x="7145338" y="4198938"/>
          <p14:tracePt t="34268" x="7145338" y="4183063"/>
          <p14:tracePt t="34274" x="7154863" y="4183063"/>
          <p14:tracePt t="34283" x="7154863" y="4165600"/>
          <p14:tracePt t="34290" x="7154863" y="4157663"/>
          <p14:tracePt t="34301" x="7170738" y="4140200"/>
          <p14:tracePt t="34307" x="7170738" y="4122738"/>
          <p14:tracePt t="34315" x="7188200" y="4106863"/>
          <p14:tracePt t="34323" x="7188200" y="4097338"/>
          <p14:tracePt t="34331" x="7205663" y="4081463"/>
          <p14:tracePt t="34339" x="7205663" y="4064000"/>
          <p14:tracePt t="34347" x="7213600" y="4046538"/>
          <p14:tracePt t="34355" x="7213600" y="4030663"/>
          <p14:tracePt t="34364" x="7213600" y="4021138"/>
          <p14:tracePt t="34372" x="7231063" y="4005263"/>
          <p14:tracePt t="34380" x="7231063" y="3987800"/>
          <p14:tracePt t="34388" x="7246938" y="3970338"/>
          <p14:tracePt t="34404" x="7246938" y="3962400"/>
          <p14:tracePt t="34412" x="7246938" y="3944938"/>
          <p14:tracePt t="34428" x="7246938" y="3929063"/>
          <p14:tracePt t="34438" x="7264400" y="3911600"/>
          <p14:tracePt t="34445" x="7264400" y="3903663"/>
          <p14:tracePt t="34454" x="7264400" y="3886200"/>
          <p14:tracePt t="34461" x="7264400" y="3868738"/>
          <p14:tracePt t="34469" x="7264400" y="3852863"/>
          <p14:tracePt t="34478" x="7264400" y="3843338"/>
          <p14:tracePt t="34486" x="7264400" y="3827463"/>
          <p14:tracePt t="34493" x="7264400" y="3792538"/>
          <p14:tracePt t="34504" x="7272338" y="3776663"/>
          <p14:tracePt t="34510" x="7272338" y="3767138"/>
          <p14:tracePt t="34518" x="7272338" y="3751263"/>
          <p14:tracePt t="34526" x="7272338" y="3716338"/>
          <p14:tracePt t="34534" x="7272338" y="3708400"/>
          <p14:tracePt t="34542" x="7272338" y="3675063"/>
          <p14:tracePt t="34550" x="7272338" y="3649663"/>
          <p14:tracePt t="34559" x="7272338" y="3614738"/>
          <p14:tracePt t="34567" x="7272338" y="3589338"/>
          <p14:tracePt t="34575" x="7272338" y="3573463"/>
          <p14:tracePt t="34583" x="7272338" y="3538538"/>
          <p14:tracePt t="34591" x="7272338" y="3513138"/>
          <p14:tracePt t="34599" x="7272338" y="3497263"/>
          <p14:tracePt t="34607" x="7272338" y="3462338"/>
          <p14:tracePt t="34615" x="7272338" y="3454400"/>
          <p14:tracePt t="34623" x="7272338" y="3436938"/>
          <p14:tracePt t="34632" x="7272338" y="3421063"/>
          <p14:tracePt t="34648" x="7272338" y="3403600"/>
          <p14:tracePt t="34656" x="7272338" y="3395663"/>
          <p14:tracePt t="34672" x="7272338" y="3378200"/>
          <p14:tracePt t="34688" x="7272338" y="3360738"/>
          <p14:tracePt t="34697" x="7272338" y="3344863"/>
          <p14:tracePt t="34713" x="7272338" y="3335338"/>
          <p14:tracePt t="34721" x="7272338" y="3319463"/>
          <p14:tracePt t="34729" x="7272338" y="3302000"/>
          <p14:tracePt t="34738" x="7272338" y="3284538"/>
          <p14:tracePt t="34745" x="7272338" y="3268663"/>
          <p14:tracePt t="34754" x="7272338" y="3259138"/>
          <p14:tracePt t="34770" x="7272338" y="3243263"/>
          <p14:tracePt t="34786" x="7272338" y="3225800"/>
          <p14:tracePt t="34843" x="7272338" y="3208338"/>
          <p14:tracePt t="35143" x="7272338" y="3200400"/>
          <p14:tracePt t="35176" x="7272338" y="3182938"/>
          <p14:tracePt t="35192" x="7272338" y="3167063"/>
          <p14:tracePt t="35208" x="7264400" y="3149600"/>
          <p14:tracePt t="35225" x="7264400" y="3141663"/>
          <p14:tracePt t="35241" x="7264400" y="3124200"/>
          <p14:tracePt t="35265" x="7264400" y="3106738"/>
          <p14:tracePt t="35281" x="7264400" y="3090863"/>
          <p14:tracePt t="35314" x="7264400" y="3081338"/>
          <p14:tracePt t="35346" x="7264400" y="3065463"/>
          <p14:tracePt t="35403" x="7264400" y="3048000"/>
          <p14:tracePt t="35541" x="7264400" y="3030538"/>
          <p14:tracePt t="35558" x="7272338" y="3030538"/>
          <p14:tracePt t="35577" x="7272338" y="3014663"/>
          <p14:tracePt t="35590" x="7289800" y="3005138"/>
          <p14:tracePt t="35606" x="7289800" y="2989263"/>
          <p14:tracePt t="35614" x="7307263" y="2989263"/>
          <p14:tracePt t="35631" x="7307263" y="2971800"/>
          <p14:tracePt t="35639" x="7307263" y="2954338"/>
          <p14:tracePt t="35647" x="7323138" y="2954338"/>
          <p14:tracePt t="35663" x="7323138" y="2946400"/>
          <p14:tracePt t="35687" x="7323138" y="2928938"/>
          <p14:tracePt t="35696" x="7332663" y="2928938"/>
          <p14:tracePt t="35704" x="7332663" y="2913063"/>
          <p14:tracePt t="35728" x="7332663" y="2895600"/>
          <p14:tracePt t="35760" x="7348538" y="2895600"/>
          <p14:tracePt t="35777" x="7348538" y="2887663"/>
          <p14:tracePt t="35817" x="7348538" y="2870200"/>
          <p14:tracePt t="35866" x="7348538" y="2852738"/>
          <p14:tracePt t="38490" x="7366000" y="2852738"/>
          <p14:tracePt t="38498" x="7399338" y="2852738"/>
          <p14:tracePt t="38506" x="7408863" y="2852738"/>
          <p14:tracePt t="38515" x="7442200" y="2852738"/>
          <p14:tracePt t="38523" x="7459663" y="2852738"/>
          <p14:tracePt t="38531" x="7467600" y="2852738"/>
          <p14:tracePt t="38539" x="7485063" y="2852738"/>
          <p14:tracePt t="38547" x="7500938" y="2852738"/>
          <p14:tracePt t="38555" x="7518400" y="2852738"/>
          <p14:tracePt t="38563" x="7526338" y="2852738"/>
          <p14:tracePt t="38571" x="7543800" y="2852738"/>
          <p14:tracePt t="38579" x="7561263" y="2852738"/>
          <p14:tracePt t="38588" x="7577138" y="2852738"/>
          <p14:tracePt t="38596" x="7586663" y="2852738"/>
          <p14:tracePt t="38604" x="7602538" y="2852738"/>
          <p14:tracePt t="38612" x="7620000" y="2852738"/>
          <p14:tracePt t="38620" x="7637463" y="2852738"/>
          <p14:tracePt t="38628" x="7653338" y="2852738"/>
          <p14:tracePt t="38636" x="7662863" y="2852738"/>
          <p14:tracePt t="38653" x="7678738" y="2852738"/>
          <p14:tracePt t="38669" x="7696200" y="2852738"/>
          <p14:tracePt t="38677" x="7713663" y="2852738"/>
          <p14:tracePt t="38686" x="7721600" y="2852738"/>
          <p14:tracePt t="38702" x="7739063" y="2852738"/>
          <p14:tracePt t="38709" x="7754938" y="2852738"/>
          <p14:tracePt t="38717" x="7772400" y="2852738"/>
          <p14:tracePt t="38736" x="7780338" y="2852738"/>
          <p14:tracePt t="38742" x="7797800" y="2852738"/>
          <p14:tracePt t="38766" x="7815263" y="2852738"/>
          <p14:tracePt t="48642" x="7815263" y="2836863"/>
          <p14:tracePt t="48648" x="7815263" y="2811463"/>
          <p14:tracePt t="48656" x="7831138" y="2776538"/>
          <p14:tracePt t="48665" x="7840663" y="2717800"/>
          <p14:tracePt t="48673" x="7840663" y="2674938"/>
          <p14:tracePt t="48681" x="7874000" y="2616200"/>
          <p14:tracePt t="48689" x="7891463" y="2582863"/>
          <p14:tracePt t="48697" x="7907338" y="2497138"/>
          <p14:tracePt t="48705" x="7932738" y="2420938"/>
          <p14:tracePt t="48714" x="7950200" y="2328863"/>
          <p14:tracePt t="48722" x="7975600" y="2252663"/>
          <p14:tracePt t="48730" x="7993063" y="2184400"/>
          <p14:tracePt t="48738" x="8008938" y="2151063"/>
          <p14:tracePt t="48746" x="8026400" y="2065338"/>
          <p14:tracePt t="48754" x="8026400" y="2032000"/>
          <p14:tracePt t="48765" x="8034338" y="1938338"/>
          <p14:tracePt t="48771" x="8034338" y="1897063"/>
          <p14:tracePt t="48778" x="8034338" y="1854200"/>
          <p14:tracePt t="48787" x="8034338" y="1811338"/>
          <p14:tracePt t="48795" x="8034338" y="1744663"/>
          <p14:tracePt t="48803" x="8034338" y="1735138"/>
          <p14:tracePt t="48811" x="8034338" y="1684338"/>
          <p14:tracePt t="48819" x="8034338" y="1643063"/>
          <p14:tracePt t="48829" x="8034338" y="1625600"/>
          <p14:tracePt t="48836" x="8034338" y="1617663"/>
          <p14:tracePt t="48845" x="8034338" y="1600200"/>
          <p14:tracePt t="48852" x="8034338" y="1582738"/>
          <p14:tracePt t="48876" x="8034338" y="1566863"/>
          <p14:tracePt t="48957" x="8026400" y="1557338"/>
          <p14:tracePt t="48965" x="8008938" y="1557338"/>
          <p14:tracePt t="48973" x="7993063" y="1541463"/>
          <p14:tracePt t="48981" x="7975600" y="1541463"/>
          <p14:tracePt t="48990" x="7967663" y="1524000"/>
          <p14:tracePt t="48998" x="7950200" y="1524000"/>
          <p14:tracePt t="49006" x="7932738" y="1506538"/>
          <p14:tracePt t="49014" x="7916863" y="1506538"/>
          <p14:tracePt t="49022" x="7907338" y="1490663"/>
          <p14:tracePt t="49030" x="7891463" y="1490663"/>
          <p14:tracePt t="49054" x="7874000" y="1490663"/>
          <p14:tracePt t="49079" x="7856538" y="1490663"/>
          <p14:tracePt t="49217" x="7840663" y="1490663"/>
          <p14:tracePt t="59603" x="7856538" y="1430338"/>
          <p14:tracePt t="59610" x="7916863" y="1363663"/>
          <p14:tracePt t="59619" x="8034338" y="1211263"/>
          <p14:tracePt t="59627" x="8204200" y="1049338"/>
          <p14:tracePt t="59635" x="8399463" y="855663"/>
          <p14:tracePt t="59644" x="8618538" y="642938"/>
          <p14:tracePt t="59651" x="8847138" y="449263"/>
          <p14:tracePt t="59659" x="9085263" y="220663"/>
        </p14:tracePtLst>
      </p14:laserTraceLst>
    </p:ext>
  </p:extLs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10">
            <a:extLst>
              <a:ext uri="{FF2B5EF4-FFF2-40B4-BE49-F238E27FC236}">
                <a16:creationId xmlns:a16="http://schemas.microsoft.com/office/drawing/2014/main" id="{5EAE0C98-4816-6758-80A8-378B4188B33F}"/>
              </a:ext>
            </a:extLst>
          </p:cNvPr>
          <p:cNvSpPr>
            <a:spLocks noGrp="1"/>
          </p:cNvSpPr>
          <p:nvPr>
            <p:ph type="sldNum" sz="quarter" idx="12"/>
          </p:nvPr>
        </p:nvSpPr>
        <p:spPr/>
        <p:txBody>
          <a:bodyPr/>
          <a:lstStyle/>
          <a:p>
            <a:fld id="{EDFCBFFE-07E8-5C40-9442-7625F4194842}" type="slidenum">
              <a:rPr lang="en-US" smtClean="0"/>
              <a:t>39</a:t>
            </a:fld>
            <a:endParaRPr lang="en-US"/>
          </a:p>
        </p:txBody>
      </p:sp>
      <p:sp>
        <p:nvSpPr>
          <p:cNvPr id="25" name="Title 1">
            <a:extLst>
              <a:ext uri="{FF2B5EF4-FFF2-40B4-BE49-F238E27FC236}">
                <a16:creationId xmlns:a16="http://schemas.microsoft.com/office/drawing/2014/main" id="{ED81CDE8-B97D-67B8-6E2C-BF24B0446E17}"/>
              </a:ext>
            </a:extLst>
          </p:cNvPr>
          <p:cNvSpPr txBox="1">
            <a:spLocks/>
          </p:cNvSpPr>
          <p:nvPr/>
        </p:nvSpPr>
        <p:spPr>
          <a:xfrm>
            <a:off x="482115" y="126615"/>
            <a:ext cx="3270518" cy="964274"/>
          </a:xfrm>
          <a:prstGeom prst="rect">
            <a:avLst/>
          </a:prstGeom>
          <a:solidFill>
            <a:schemeClr val="bg2">
              <a:lumMod val="90000"/>
            </a:schemeClr>
          </a:solidFill>
        </p:spPr>
        <p:txBody>
          <a:bodyPr vert="horz" lIns="0" tIns="365760" rIns="91440" bIns="2743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latin typeface="Times" pitchFamily="2" charset="0"/>
              </a:rPr>
              <a:t>Related Work</a:t>
            </a:r>
          </a:p>
        </p:txBody>
      </p:sp>
      <p:sp>
        <p:nvSpPr>
          <p:cNvPr id="26" name="TextBox 25">
            <a:extLst>
              <a:ext uri="{FF2B5EF4-FFF2-40B4-BE49-F238E27FC236}">
                <a16:creationId xmlns:a16="http://schemas.microsoft.com/office/drawing/2014/main" id="{F9557C4E-4C66-055F-8294-24D1FAFA4394}"/>
              </a:ext>
            </a:extLst>
          </p:cNvPr>
          <p:cNvSpPr txBox="1"/>
          <p:nvPr/>
        </p:nvSpPr>
        <p:spPr>
          <a:xfrm>
            <a:off x="234836" y="1636270"/>
            <a:ext cx="5519173" cy="646331"/>
          </a:xfrm>
          <a:prstGeom prst="rect">
            <a:avLst/>
          </a:prstGeom>
          <a:noFill/>
        </p:spPr>
        <p:txBody>
          <a:bodyPr wrap="square" rtlCol="0">
            <a:spAutoFit/>
          </a:bodyPr>
          <a:lstStyle/>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grpSp>
        <p:nvGrpSpPr>
          <p:cNvPr id="32" name="Group 31">
            <a:extLst>
              <a:ext uri="{FF2B5EF4-FFF2-40B4-BE49-F238E27FC236}">
                <a16:creationId xmlns:a16="http://schemas.microsoft.com/office/drawing/2014/main" id="{CF10E544-8568-6A3B-8C99-8C718FD25FF8}"/>
              </a:ext>
            </a:extLst>
          </p:cNvPr>
          <p:cNvGrpSpPr/>
          <p:nvPr/>
        </p:nvGrpSpPr>
        <p:grpSpPr>
          <a:xfrm>
            <a:off x="4077407" y="302577"/>
            <a:ext cx="5179973" cy="6252845"/>
            <a:chOff x="6509960" y="166018"/>
            <a:chExt cx="5379998" cy="6525966"/>
          </a:xfrm>
        </p:grpSpPr>
        <p:cxnSp>
          <p:nvCxnSpPr>
            <p:cNvPr id="33" name="Straight Connector 32">
              <a:extLst>
                <a:ext uri="{FF2B5EF4-FFF2-40B4-BE49-F238E27FC236}">
                  <a16:creationId xmlns:a16="http://schemas.microsoft.com/office/drawing/2014/main" id="{6F3546F1-0D8F-7456-5B0D-16F602433F43}"/>
                </a:ext>
              </a:extLst>
            </p:cNvPr>
            <p:cNvCxnSpPr>
              <a:cxnSpLocks/>
              <a:stCxn id="37" idx="2"/>
              <a:endCxn id="43" idx="0"/>
            </p:cNvCxnSpPr>
            <p:nvPr/>
          </p:nvCxnSpPr>
          <p:spPr>
            <a:xfrm>
              <a:off x="9193917" y="1160373"/>
              <a:ext cx="12085" cy="4845033"/>
            </a:xfrm>
            <a:prstGeom prst="line">
              <a:avLst/>
            </a:prstGeom>
            <a:ln w="44450">
              <a:prstDash val="dash"/>
            </a:ln>
          </p:spPr>
          <p:style>
            <a:lnRef idx="1">
              <a:schemeClr val="accent1"/>
            </a:lnRef>
            <a:fillRef idx="0">
              <a:schemeClr val="accent1"/>
            </a:fillRef>
            <a:effectRef idx="0">
              <a:schemeClr val="accent1"/>
            </a:effectRef>
            <a:fontRef idx="minor">
              <a:schemeClr val="tx1"/>
            </a:fontRef>
          </p:style>
        </p:cxnSp>
        <p:grpSp>
          <p:nvGrpSpPr>
            <p:cNvPr id="34" name="Group 33">
              <a:extLst>
                <a:ext uri="{FF2B5EF4-FFF2-40B4-BE49-F238E27FC236}">
                  <a16:creationId xmlns:a16="http://schemas.microsoft.com/office/drawing/2014/main" id="{527331A7-8868-7B77-7CDA-BC53D9125EDB}"/>
                </a:ext>
              </a:extLst>
            </p:cNvPr>
            <p:cNvGrpSpPr/>
            <p:nvPr/>
          </p:nvGrpSpPr>
          <p:grpSpPr>
            <a:xfrm>
              <a:off x="6509960" y="166018"/>
              <a:ext cx="5379998" cy="6525966"/>
              <a:chOff x="6333340" y="166018"/>
              <a:chExt cx="5556618" cy="6525966"/>
            </a:xfrm>
          </p:grpSpPr>
          <p:grpSp>
            <p:nvGrpSpPr>
              <p:cNvPr id="35" name="Group 34">
                <a:extLst>
                  <a:ext uri="{FF2B5EF4-FFF2-40B4-BE49-F238E27FC236}">
                    <a16:creationId xmlns:a16="http://schemas.microsoft.com/office/drawing/2014/main" id="{0F4F8465-A565-DBE0-EB05-57ABBDC22F74}"/>
                  </a:ext>
                </a:extLst>
              </p:cNvPr>
              <p:cNvGrpSpPr/>
              <p:nvPr/>
            </p:nvGrpSpPr>
            <p:grpSpPr>
              <a:xfrm>
                <a:off x="6333340" y="166018"/>
                <a:ext cx="5556618" cy="6525966"/>
                <a:chOff x="6333340" y="166018"/>
                <a:chExt cx="5556618" cy="6525966"/>
              </a:xfrm>
            </p:grpSpPr>
            <p:sp>
              <p:nvSpPr>
                <p:cNvPr id="37" name="TextBox 36">
                  <a:extLst>
                    <a:ext uri="{FF2B5EF4-FFF2-40B4-BE49-F238E27FC236}">
                      <a16:creationId xmlns:a16="http://schemas.microsoft.com/office/drawing/2014/main" id="{9D0CF0A4-8468-91C9-1BB0-934F62D5FAFE}"/>
                    </a:ext>
                  </a:extLst>
                </p:cNvPr>
                <p:cNvSpPr txBox="1"/>
                <p:nvPr/>
              </p:nvSpPr>
              <p:spPr>
                <a:xfrm>
                  <a:off x="6333340" y="166018"/>
                  <a:ext cx="5544136" cy="994355"/>
                </a:xfrm>
                <a:prstGeom prst="rect">
                  <a:avLst/>
                </a:prstGeom>
                <a:solidFill>
                  <a:srgbClr val="00B0F0"/>
                </a:solidFill>
                <a:effectLst>
                  <a:outerShdw blurRad="50800" dist="38100" dir="2700000" algn="tl" rotWithShape="0">
                    <a:prstClr val="black">
                      <a:alpha val="40000"/>
                    </a:prstClr>
                  </a:outerShdw>
                </a:effectLst>
              </p:spPr>
              <p:txBody>
                <a:bodyPr wrap="square" lIns="253218" tIns="126609" rIns="253218" bIns="126609" rtlCol="0">
                  <a:spAutoFit/>
                </a:bodyPr>
                <a:lstStyle/>
                <a:p>
                  <a:pPr algn="ctr"/>
                  <a:r>
                    <a:rPr lang="en-US" sz="2800" dirty="0"/>
                    <a:t>High-Level Specification</a:t>
                  </a:r>
                </a:p>
                <a:p>
                  <a:pPr algn="ctr"/>
                  <a:r>
                    <a:rPr lang="en-US" sz="2000" dirty="0"/>
                    <a:t>Continuous System</a:t>
                  </a:r>
                </a:p>
              </p:txBody>
            </p:sp>
            <p:sp>
              <p:nvSpPr>
                <p:cNvPr id="38" name="TextBox 37">
                  <a:extLst>
                    <a:ext uri="{FF2B5EF4-FFF2-40B4-BE49-F238E27FC236}">
                      <a16:creationId xmlns:a16="http://schemas.microsoft.com/office/drawing/2014/main" id="{A45AC5EA-966B-905E-AE1D-035EC8E725CA}"/>
                    </a:ext>
                  </a:extLst>
                </p:cNvPr>
                <p:cNvSpPr txBox="1"/>
                <p:nvPr/>
              </p:nvSpPr>
              <p:spPr>
                <a:xfrm>
                  <a:off x="6345822" y="4586682"/>
                  <a:ext cx="5544136" cy="686578"/>
                </a:xfrm>
                <a:prstGeom prst="rect">
                  <a:avLst/>
                </a:prstGeom>
                <a:solidFill>
                  <a:srgbClr val="00B0F0"/>
                </a:solidFill>
                <a:effectLst>
                  <a:outerShdw blurRad="50800" dist="38100" dir="2700000" algn="tl" rotWithShape="0">
                    <a:prstClr val="black">
                      <a:alpha val="40000"/>
                    </a:prstClr>
                  </a:outerShdw>
                </a:effectLst>
              </p:spPr>
              <p:txBody>
                <a:bodyPr wrap="square" lIns="253218" tIns="126609" rIns="253218" bIns="126609" rtlCol="0">
                  <a:spAutoFit/>
                </a:bodyPr>
                <a:lstStyle/>
                <a:p>
                  <a:pPr algn="ctr"/>
                  <a:r>
                    <a:rPr lang="en-US" sz="2800" dirty="0"/>
                    <a:t>Numerical Program</a:t>
                  </a:r>
                </a:p>
              </p:txBody>
            </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CB092E5A-336C-51AB-C599-2B15B5BB980E}"/>
                        </a:ext>
                      </a:extLst>
                    </p:cNvPr>
                    <p:cNvSpPr txBox="1"/>
                    <p:nvPr/>
                  </p:nvSpPr>
                  <p:spPr>
                    <a:xfrm>
                      <a:off x="6333340" y="1844757"/>
                      <a:ext cx="5544136" cy="686579"/>
                    </a:xfrm>
                    <a:prstGeom prst="rect">
                      <a:avLst/>
                    </a:prstGeom>
                    <a:solidFill>
                      <a:srgbClr val="00B0F0"/>
                    </a:solidFill>
                    <a:effectLst>
                      <a:outerShdw blurRad="50800" dist="38100" dir="2700000" algn="tl" rotWithShape="0">
                        <a:prstClr val="black">
                          <a:alpha val="40000"/>
                        </a:prstClr>
                      </a:outerShdw>
                    </a:effectLst>
                  </p:spPr>
                  <p:txBody>
                    <a:bodyPr wrap="square" lIns="253218" tIns="126609" rIns="253218" bIns="126609" rtlCol="0">
                      <a:noAutofit/>
                    </a:bodyPr>
                    <a:lstStyle/>
                    <a:p>
                      <a:pPr algn="ctr"/>
                      <a:r>
                        <a:rPr lang="en-US" sz="2800" dirty="0"/>
                        <a:t>Real Functional Model (</a:t>
                      </a:r>
                      <a14:m>
                        <m:oMath xmlns:m="http://schemas.openxmlformats.org/officeDocument/2006/math">
                          <m:r>
                            <a:rPr lang="en-US" sz="2800" i="1">
                              <a:latin typeface="Cambria Math" panose="02040503050406030204" pitchFamily="18" charset="0"/>
                              <a:ea typeface="Cambria Math" panose="02040503050406030204" pitchFamily="18" charset="0"/>
                            </a:rPr>
                            <m:t>ℝ</m:t>
                          </m:r>
                        </m:oMath>
                      </a14:m>
                      <a:r>
                        <a:rPr lang="en-US" sz="2800" dirty="0"/>
                        <a:t>)</a:t>
                      </a:r>
                    </a:p>
                    <a:p>
                      <a:pPr algn="ctr"/>
                      <a:endParaRPr lang="en-US" sz="2800" dirty="0"/>
                    </a:p>
                    <a:p>
                      <a:pPr algn="ctr"/>
                      <a:endParaRPr lang="en-US" sz="2000" dirty="0"/>
                    </a:p>
                  </p:txBody>
                </p:sp>
              </mc:Choice>
              <mc:Fallback xmlns="">
                <p:sp>
                  <p:nvSpPr>
                    <p:cNvPr id="39" name="TextBox 38">
                      <a:extLst>
                        <a:ext uri="{FF2B5EF4-FFF2-40B4-BE49-F238E27FC236}">
                          <a16:creationId xmlns:a16="http://schemas.microsoft.com/office/drawing/2014/main" id="{CB092E5A-336C-51AB-C599-2B15B5BB980E}"/>
                        </a:ext>
                      </a:extLst>
                    </p:cNvPr>
                    <p:cNvSpPr txBox="1">
                      <a:spLocks noRot="1" noChangeAspect="1" noMove="1" noResize="1" noEditPoints="1" noAdjustHandles="1" noChangeArrowheads="1" noChangeShapeType="1" noTextEdit="1"/>
                    </p:cNvSpPr>
                    <p:nvPr/>
                  </p:nvSpPr>
                  <p:spPr>
                    <a:xfrm>
                      <a:off x="6333340" y="1844757"/>
                      <a:ext cx="5544136" cy="686579"/>
                    </a:xfrm>
                    <a:prstGeom prst="rect">
                      <a:avLst/>
                    </a:prstGeom>
                    <a:blipFill>
                      <a:blip r:embed="rId5"/>
                      <a:stretch>
                        <a:fillRect/>
                      </a:stretch>
                    </a:blipFill>
                    <a:effectLst>
                      <a:outerShdw blurRad="50800" dist="38100" dir="2700000" algn="tl" rotWithShape="0">
                        <a:prstClr val="black">
                          <a:alpha val="40000"/>
                        </a:prstClr>
                      </a:outerShdw>
                    </a:effectLst>
                  </p:spPr>
                  <p:txBody>
                    <a:bodyPr/>
                    <a:lstStyle/>
                    <a:p>
                      <a:r>
                        <a:rPr lang="en-US">
                          <a:noFill/>
                        </a:rPr>
                        <a:t> </a:t>
                      </a:r>
                    </a:p>
                  </p:txBody>
                </p:sp>
              </mc:Fallback>
            </mc:AlternateContent>
            <p:sp>
              <p:nvSpPr>
                <p:cNvPr id="40" name="TextBox 39">
                  <a:extLst>
                    <a:ext uri="{FF2B5EF4-FFF2-40B4-BE49-F238E27FC236}">
                      <a16:creationId xmlns:a16="http://schemas.microsoft.com/office/drawing/2014/main" id="{4560C96C-97E0-994B-DBF8-A3A419FC998F}"/>
                    </a:ext>
                  </a:extLst>
                </p:cNvPr>
                <p:cNvSpPr txBox="1"/>
                <p:nvPr/>
              </p:nvSpPr>
              <p:spPr>
                <a:xfrm>
                  <a:off x="7972672" y="1342142"/>
                  <a:ext cx="2320462" cy="400110"/>
                </a:xfrm>
                <a:prstGeom prst="rect">
                  <a:avLst/>
                </a:prstGeom>
                <a:solidFill>
                  <a:srgbClr val="00B050"/>
                </a:solidFill>
              </p:spPr>
              <p:txBody>
                <a:bodyPr wrap="none" rtlCol="0">
                  <a:spAutoFit/>
                </a:bodyPr>
                <a:lstStyle/>
                <a:p>
                  <a:r>
                    <a:rPr lang="en-US" sz="2000" dirty="0"/>
                    <a:t>Discretization error </a:t>
                  </a:r>
                </a:p>
              </p:txBody>
            </p:sp>
            <p:sp>
              <p:nvSpPr>
                <p:cNvPr id="41" name="TextBox 40">
                  <a:extLst>
                    <a:ext uri="{FF2B5EF4-FFF2-40B4-BE49-F238E27FC236}">
                      <a16:creationId xmlns:a16="http://schemas.microsoft.com/office/drawing/2014/main" id="{5BEA36CA-5E8D-D5D2-B912-7CA5ACDDED7B}"/>
                    </a:ext>
                  </a:extLst>
                </p:cNvPr>
                <p:cNvSpPr txBox="1"/>
                <p:nvPr/>
              </p:nvSpPr>
              <p:spPr>
                <a:xfrm>
                  <a:off x="6345822" y="3215720"/>
                  <a:ext cx="5544136" cy="686578"/>
                </a:xfrm>
                <a:prstGeom prst="rect">
                  <a:avLst/>
                </a:prstGeom>
                <a:solidFill>
                  <a:srgbClr val="00B0F0"/>
                </a:solidFill>
                <a:effectLst>
                  <a:outerShdw blurRad="50800" dist="38100" dir="2700000" algn="tl" rotWithShape="0">
                    <a:prstClr val="black">
                      <a:alpha val="40000"/>
                    </a:prstClr>
                  </a:outerShdw>
                </a:effectLst>
              </p:spPr>
              <p:txBody>
                <a:bodyPr wrap="square" lIns="253218" tIns="126609" rIns="253218" bIns="126609" rtlCol="0">
                  <a:spAutoFit/>
                </a:bodyPr>
                <a:lstStyle/>
                <a:p>
                  <a:pPr algn="ctr"/>
                  <a:r>
                    <a:rPr lang="en-US" sz="2800" dirty="0"/>
                    <a:t>Floating-Point Functional Model</a:t>
                  </a:r>
                </a:p>
              </p:txBody>
            </p:sp>
            <p:sp>
              <p:nvSpPr>
                <p:cNvPr id="42" name="TextBox 41">
                  <a:extLst>
                    <a:ext uri="{FF2B5EF4-FFF2-40B4-BE49-F238E27FC236}">
                      <a16:creationId xmlns:a16="http://schemas.microsoft.com/office/drawing/2014/main" id="{379B97EE-5FBF-C5AB-41EF-C06D3AA64D7C}"/>
                    </a:ext>
                  </a:extLst>
                </p:cNvPr>
                <p:cNvSpPr txBox="1"/>
                <p:nvPr/>
              </p:nvSpPr>
              <p:spPr>
                <a:xfrm>
                  <a:off x="8179321" y="2681986"/>
                  <a:ext cx="1870529" cy="400110"/>
                </a:xfrm>
                <a:prstGeom prst="rect">
                  <a:avLst/>
                </a:prstGeom>
                <a:solidFill>
                  <a:srgbClr val="00B050"/>
                </a:solidFill>
              </p:spPr>
              <p:txBody>
                <a:bodyPr wrap="none" rtlCol="0">
                  <a:spAutoFit/>
                </a:bodyPr>
                <a:lstStyle/>
                <a:p>
                  <a:r>
                    <a:rPr lang="en-US" sz="2000" dirty="0"/>
                    <a:t>Round-off error</a:t>
                  </a:r>
                </a:p>
              </p:txBody>
            </p:sp>
            <p:sp>
              <p:nvSpPr>
                <p:cNvPr id="43" name="TextBox 42">
                  <a:extLst>
                    <a:ext uri="{FF2B5EF4-FFF2-40B4-BE49-F238E27FC236}">
                      <a16:creationId xmlns:a16="http://schemas.microsoft.com/office/drawing/2014/main" id="{8CEEFD34-9A27-B146-4E9C-12B35B1470EA}"/>
                    </a:ext>
                  </a:extLst>
                </p:cNvPr>
                <p:cNvSpPr txBox="1"/>
                <p:nvPr/>
              </p:nvSpPr>
              <p:spPr>
                <a:xfrm>
                  <a:off x="6345822" y="6005406"/>
                  <a:ext cx="5544136" cy="686578"/>
                </a:xfrm>
                <a:prstGeom prst="rect">
                  <a:avLst/>
                </a:prstGeom>
                <a:solidFill>
                  <a:srgbClr val="00B0F0"/>
                </a:solidFill>
                <a:effectLst>
                  <a:outerShdw blurRad="50800" dist="38100" dir="2700000" algn="tl" rotWithShape="0">
                    <a:prstClr val="black">
                      <a:alpha val="40000"/>
                    </a:prstClr>
                  </a:outerShdw>
                </a:effectLst>
              </p:spPr>
              <p:txBody>
                <a:bodyPr wrap="square" lIns="253218" tIns="126609" rIns="253218" bIns="126609" rtlCol="0">
                  <a:spAutoFit/>
                </a:bodyPr>
                <a:lstStyle/>
                <a:p>
                  <a:pPr algn="ctr"/>
                  <a:r>
                    <a:rPr lang="en-US" sz="2800" dirty="0"/>
                    <a:t>Machine Language Program</a:t>
                  </a:r>
                </a:p>
              </p:txBody>
            </p:sp>
            <p:sp>
              <p:nvSpPr>
                <p:cNvPr id="44" name="TextBox 43">
                  <a:extLst>
                    <a:ext uri="{FF2B5EF4-FFF2-40B4-BE49-F238E27FC236}">
                      <a16:creationId xmlns:a16="http://schemas.microsoft.com/office/drawing/2014/main" id="{DDBB61E5-08D2-D7ED-FFED-87BB4FCEF9E2}"/>
                    </a:ext>
                  </a:extLst>
                </p:cNvPr>
                <p:cNvSpPr txBox="1"/>
                <p:nvPr/>
              </p:nvSpPr>
              <p:spPr>
                <a:xfrm>
                  <a:off x="7934850" y="5453248"/>
                  <a:ext cx="2474767" cy="400110"/>
                </a:xfrm>
                <a:prstGeom prst="rect">
                  <a:avLst/>
                </a:prstGeom>
                <a:solidFill>
                  <a:srgbClr val="00B050"/>
                </a:solidFill>
              </p:spPr>
              <p:txBody>
                <a:bodyPr wrap="none" rtlCol="0">
                  <a:spAutoFit/>
                </a:bodyPr>
                <a:lstStyle/>
                <a:p>
                  <a:r>
                    <a:rPr lang="en-US" sz="2000" dirty="0"/>
                    <a:t>Compiler correctness</a:t>
                  </a:r>
                </a:p>
              </p:txBody>
            </p:sp>
          </p:grpSp>
          <p:sp>
            <p:nvSpPr>
              <p:cNvPr id="36" name="TextBox 35">
                <a:extLst>
                  <a:ext uri="{FF2B5EF4-FFF2-40B4-BE49-F238E27FC236}">
                    <a16:creationId xmlns:a16="http://schemas.microsoft.com/office/drawing/2014/main" id="{42DB7A1B-C32D-D64C-922C-E0DC8847E6AF}"/>
                  </a:ext>
                </a:extLst>
              </p:cNvPr>
              <p:cNvSpPr txBox="1"/>
              <p:nvPr/>
            </p:nvSpPr>
            <p:spPr>
              <a:xfrm>
                <a:off x="7160432" y="4076451"/>
                <a:ext cx="4196090" cy="400110"/>
              </a:xfrm>
              <a:prstGeom prst="rect">
                <a:avLst/>
              </a:prstGeom>
              <a:solidFill>
                <a:srgbClr val="00B050"/>
              </a:solidFill>
            </p:spPr>
            <p:txBody>
              <a:bodyPr wrap="none" rtlCol="0">
                <a:spAutoFit/>
              </a:bodyPr>
              <a:lstStyle/>
              <a:p>
                <a:r>
                  <a:rPr lang="en-US" sz="2000" dirty="0"/>
                  <a:t>Program correctly implements model</a:t>
                </a:r>
              </a:p>
            </p:txBody>
          </p:sp>
        </p:grpSp>
      </p:grpSp>
      <p:sp>
        <p:nvSpPr>
          <p:cNvPr id="50" name="TextBox 49">
            <a:extLst>
              <a:ext uri="{FF2B5EF4-FFF2-40B4-BE49-F238E27FC236}">
                <a16:creationId xmlns:a16="http://schemas.microsoft.com/office/drawing/2014/main" id="{5CC85925-5240-9BE2-6B6F-BD9EBDAE3CF8}"/>
              </a:ext>
            </a:extLst>
          </p:cNvPr>
          <p:cNvSpPr txBox="1"/>
          <p:nvPr/>
        </p:nvSpPr>
        <p:spPr>
          <a:xfrm>
            <a:off x="8858024" y="1318468"/>
            <a:ext cx="3270517" cy="1906177"/>
          </a:xfrm>
          <a:prstGeom prst="rect">
            <a:avLst/>
          </a:prstGeom>
          <a:noFill/>
          <a:ln w="53975">
            <a:solidFill>
              <a:srgbClr val="C00000"/>
            </a:solidFill>
            <a:prstDash val="lgDash"/>
          </a:ln>
        </p:spPr>
        <p:txBody>
          <a:bodyPr wrap="square" tIns="274320" rtlCol="0">
            <a:noAutofit/>
          </a:bodyPr>
          <a:lstStyle/>
          <a:p>
            <a:pPr marL="457200" indent="-457200">
              <a:buFont typeface="Wingdings" pitchFamily="2" charset="2"/>
              <a:buChar char="v"/>
            </a:pPr>
            <a:r>
              <a:rPr lang="en-US" sz="2400" b="1" dirty="0">
                <a:latin typeface="+mj-lt"/>
              </a:rPr>
              <a:t>Boldo et. al, </a:t>
            </a:r>
            <a:r>
              <a:rPr lang="en-US" sz="2400" b="1" i="1" dirty="0">
                <a:latin typeface="+mj-lt"/>
              </a:rPr>
              <a:t>A Mechanized Proof from PDE to actual program, 2014.</a:t>
            </a:r>
            <a:r>
              <a:rPr lang="en-US" sz="2400" b="1" dirty="0">
                <a:latin typeface="+mj-lt"/>
              </a:rPr>
              <a:t> </a:t>
            </a:r>
          </a:p>
          <a:p>
            <a:pPr marL="914400" lvl="1" indent="-457200">
              <a:buFont typeface="Wingdings" pitchFamily="2" charset="2"/>
              <a:buChar char="Ø"/>
            </a:pPr>
            <a:endParaRPr lang="en-US" sz="2800" b="1" dirty="0">
              <a:latin typeface="+mj-lt"/>
            </a:endParaRPr>
          </a:p>
          <a:p>
            <a:pPr marL="914400" lvl="1" indent="-457200">
              <a:buFont typeface="Wingdings" pitchFamily="2" charset="2"/>
              <a:buChar char="Ø"/>
            </a:pPr>
            <a:endParaRPr lang="en-US" sz="2800" b="1" dirty="0">
              <a:latin typeface="+mj-lt"/>
            </a:endParaRPr>
          </a:p>
          <a:p>
            <a:pPr marL="914400" lvl="1" indent="-457200">
              <a:buFont typeface="Wingdings" pitchFamily="2" charset="2"/>
              <a:buChar char="Ø"/>
            </a:pPr>
            <a:endParaRPr lang="en-US" sz="2800" b="1" dirty="0">
              <a:latin typeface="+mj-lt"/>
            </a:endParaRPr>
          </a:p>
          <a:p>
            <a:pPr marL="914400" lvl="1" indent="-457200">
              <a:buFont typeface="Wingdings" pitchFamily="2" charset="2"/>
              <a:buChar char="Ø"/>
            </a:pPr>
            <a:endParaRPr lang="en-US" sz="2800" b="1" dirty="0">
              <a:latin typeface="+mj-lt"/>
            </a:endParaRPr>
          </a:p>
          <a:p>
            <a:pPr marL="914400" lvl="1" indent="-457200">
              <a:buFont typeface="Wingdings" pitchFamily="2" charset="2"/>
              <a:buChar char="Ø"/>
            </a:pPr>
            <a:endParaRPr lang="en-US" sz="2800" b="1" dirty="0">
              <a:latin typeface="+mj-lt"/>
            </a:endParaRPr>
          </a:p>
          <a:p>
            <a:pPr marL="457200" indent="-457200">
              <a:buFont typeface="Arial" panose="020B0604020202020204" pitchFamily="34" charset="0"/>
              <a:buChar char="•"/>
            </a:pPr>
            <a:endParaRPr lang="en-US" sz="2800" b="1" dirty="0">
              <a:latin typeface="+mj-lt"/>
            </a:endParaRPr>
          </a:p>
          <a:p>
            <a:pPr marL="457200" indent="-457200">
              <a:buFont typeface="Arial" panose="020B0604020202020204" pitchFamily="34" charset="0"/>
              <a:buChar char="•"/>
            </a:pPr>
            <a:endParaRPr lang="en-US" sz="2800" b="1" dirty="0">
              <a:latin typeface="+mj-lt"/>
            </a:endParaRPr>
          </a:p>
          <a:p>
            <a:pPr marL="457200" indent="-457200">
              <a:buFont typeface="Arial" panose="020B0604020202020204" pitchFamily="34" charset="0"/>
              <a:buChar char="•"/>
            </a:pPr>
            <a:endParaRPr lang="en-US" sz="2800" b="1" dirty="0">
              <a:latin typeface="+mj-lt"/>
            </a:endParaRPr>
          </a:p>
          <a:p>
            <a:pPr marL="457200" indent="-457200">
              <a:buFont typeface="Arial" panose="020B0604020202020204" pitchFamily="34" charset="0"/>
              <a:buChar char="•"/>
            </a:pPr>
            <a:endParaRPr lang="en-US" sz="2800" dirty="0">
              <a:latin typeface="+mj-lt"/>
            </a:endParaRPr>
          </a:p>
          <a:p>
            <a:endParaRPr lang="en-US" sz="2800" b="1" dirty="0">
              <a:latin typeface="+mj-lt"/>
            </a:endParaRPr>
          </a:p>
        </p:txBody>
      </p:sp>
      <p:cxnSp>
        <p:nvCxnSpPr>
          <p:cNvPr id="2" name="Straight Arrow Connector 1">
            <a:extLst>
              <a:ext uri="{FF2B5EF4-FFF2-40B4-BE49-F238E27FC236}">
                <a16:creationId xmlns:a16="http://schemas.microsoft.com/office/drawing/2014/main" id="{C2D4E247-81BD-81E6-C612-4B1B09837B34}"/>
              </a:ext>
            </a:extLst>
          </p:cNvPr>
          <p:cNvCxnSpPr>
            <a:cxnSpLocks/>
          </p:cNvCxnSpPr>
          <p:nvPr/>
        </p:nvCxnSpPr>
        <p:spPr>
          <a:xfrm>
            <a:off x="4317061" y="747018"/>
            <a:ext cx="4586" cy="4304907"/>
          </a:xfrm>
          <a:prstGeom prst="straightConnector1">
            <a:avLst/>
          </a:prstGeom>
          <a:ln w="50800">
            <a:solidFill>
              <a:srgbClr val="C00000"/>
            </a:solidFill>
            <a:prstDash val="lg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A3CBB999-EB03-469C-A305-452B762DBB14}"/>
              </a:ext>
            </a:extLst>
          </p:cNvPr>
          <p:cNvSpPr txBox="1"/>
          <p:nvPr/>
        </p:nvSpPr>
        <p:spPr>
          <a:xfrm>
            <a:off x="238005" y="1255317"/>
            <a:ext cx="3690769" cy="5382975"/>
          </a:xfrm>
          <a:prstGeom prst="rect">
            <a:avLst/>
          </a:prstGeom>
          <a:noFill/>
          <a:ln w="53975">
            <a:noFill/>
            <a:prstDash val="sysDot"/>
          </a:ln>
        </p:spPr>
        <p:txBody>
          <a:bodyPr wrap="square" tIns="274320" rtlCol="0">
            <a:noAutofit/>
          </a:bodyPr>
          <a:lstStyle/>
          <a:p>
            <a:pPr marL="914400" lvl="1" indent="-457200">
              <a:buFont typeface="Arial" panose="020B0604020202020204" pitchFamily="34" charset="0"/>
              <a:buChar char="•"/>
            </a:pPr>
            <a:r>
              <a:rPr lang="en-US" sz="2000" b="1" dirty="0">
                <a:latin typeface="+mj-lt"/>
              </a:rPr>
              <a:t>Verifies C program implementing a second-order finite difference scheme for solving the 1D acoustic wave equation.</a:t>
            </a:r>
          </a:p>
          <a:p>
            <a:pPr marL="914400" lvl="1" indent="-457200">
              <a:buFont typeface="Arial" panose="020B0604020202020204" pitchFamily="34" charset="0"/>
              <a:buChar char="•"/>
            </a:pPr>
            <a:r>
              <a:rPr lang="en-US" sz="2000" b="1" dirty="0">
                <a:latin typeface="+mj-lt"/>
              </a:rPr>
              <a:t>Model problem is PDE – could be generalized to ODE. </a:t>
            </a:r>
          </a:p>
          <a:p>
            <a:pPr marL="914400" lvl="1" indent="-457200">
              <a:buFont typeface="Arial" panose="020B0604020202020204" pitchFamily="34" charset="0"/>
              <a:buChar char="•"/>
            </a:pPr>
            <a:r>
              <a:rPr lang="en-US" sz="2000" b="1" dirty="0">
                <a:latin typeface="+mj-lt"/>
              </a:rPr>
              <a:t>Derive a total error theorem that composes round-off &amp; disc. error.</a:t>
            </a:r>
          </a:p>
          <a:p>
            <a:pPr marL="914400" lvl="1" indent="-457200">
              <a:buFont typeface="Arial" panose="020B0604020202020204" pitchFamily="34" charset="0"/>
              <a:buChar char="•"/>
            </a:pPr>
            <a:r>
              <a:rPr lang="en-US" sz="2000" b="1" dirty="0">
                <a:latin typeface="+mj-lt"/>
              </a:rPr>
              <a:t>Use Frama-C – unlike VST has no soundness theorem </a:t>
            </a:r>
            <a:r>
              <a:rPr lang="en-US" sz="2000" b="1" dirty="0" err="1">
                <a:latin typeface="+mj-lt"/>
              </a:rPr>
              <a:t>w.r.t</a:t>
            </a:r>
            <a:r>
              <a:rPr lang="en-US" sz="2000" b="1" dirty="0">
                <a:latin typeface="+mj-lt"/>
              </a:rPr>
              <a:t> semantics of C.</a:t>
            </a:r>
          </a:p>
          <a:p>
            <a:pPr marL="914400" lvl="1" indent="-457200">
              <a:buFont typeface="Wingdings" pitchFamily="2" charset="2"/>
              <a:buChar char="Ø"/>
            </a:pPr>
            <a:endParaRPr lang="en-US" sz="2000" b="1" dirty="0">
              <a:latin typeface="+mj-lt"/>
            </a:endParaRPr>
          </a:p>
          <a:p>
            <a:pPr marL="457200" indent="-457200">
              <a:buFont typeface="Arial" panose="020B0604020202020204" pitchFamily="34" charset="0"/>
              <a:buChar char="•"/>
            </a:pPr>
            <a:endParaRPr lang="en-US" sz="2000" b="1" dirty="0">
              <a:latin typeface="+mj-lt"/>
            </a:endParaRPr>
          </a:p>
          <a:p>
            <a:pPr marL="457200" indent="-457200">
              <a:buFont typeface="Arial" panose="020B0604020202020204" pitchFamily="34" charset="0"/>
              <a:buChar char="•"/>
            </a:pPr>
            <a:endParaRPr lang="en-US" sz="2000" b="1" dirty="0">
              <a:latin typeface="+mj-lt"/>
            </a:endParaRPr>
          </a:p>
          <a:p>
            <a:pPr marL="457200" indent="-457200">
              <a:buFont typeface="Arial" panose="020B0604020202020204" pitchFamily="34" charset="0"/>
              <a:buChar char="•"/>
            </a:pPr>
            <a:endParaRPr lang="en-US" sz="2000" b="1" dirty="0">
              <a:latin typeface="+mj-lt"/>
            </a:endParaRPr>
          </a:p>
          <a:p>
            <a:pPr marL="457200" indent="-457200">
              <a:buFont typeface="Arial" panose="020B0604020202020204" pitchFamily="34" charset="0"/>
              <a:buChar char="•"/>
            </a:pPr>
            <a:endParaRPr lang="en-US" sz="2000" dirty="0">
              <a:latin typeface="+mj-lt"/>
            </a:endParaRPr>
          </a:p>
          <a:p>
            <a:pPr marL="457200" indent="-457200">
              <a:buFont typeface="Arial" panose="020B0604020202020204" pitchFamily="34" charset="0"/>
              <a:buChar char="•"/>
            </a:pPr>
            <a:endParaRPr lang="en-US" sz="2000" b="1" dirty="0">
              <a:latin typeface="+mj-lt"/>
            </a:endParaRPr>
          </a:p>
        </p:txBody>
      </p:sp>
      <p:pic>
        <p:nvPicPr>
          <p:cNvPr id="12" name="Audio 11">
            <a:hlinkClick r:id="" action="ppaction://media"/>
            <a:extLst>
              <a:ext uri="{FF2B5EF4-FFF2-40B4-BE49-F238E27FC236}">
                <a16:creationId xmlns:a16="http://schemas.microsoft.com/office/drawing/2014/main" id="{793B486C-0895-9F22-74C7-51173CEE085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586757253"/>
      </p:ext>
    </p:extLst>
  </p:cSld>
  <p:clrMapOvr>
    <a:masterClrMapping/>
  </p:clrMapOvr>
  <mc:AlternateContent xmlns:mc="http://schemas.openxmlformats.org/markup-compatibility/2006" xmlns:p14="http://schemas.microsoft.com/office/powerpoint/2010/main">
    <mc:Choice Requires="p14">
      <p:transition spd="slow" p14:dur="2000" advTm="42069"/>
    </mc:Choice>
    <mc:Fallback xmlns="">
      <p:transition spd="slow" advTm="4206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10">
            <a:extLst>
              <a:ext uri="{FF2B5EF4-FFF2-40B4-BE49-F238E27FC236}">
                <a16:creationId xmlns:a16="http://schemas.microsoft.com/office/drawing/2014/main" id="{5EAE0C98-4816-6758-80A8-378B4188B33F}"/>
              </a:ext>
            </a:extLst>
          </p:cNvPr>
          <p:cNvSpPr>
            <a:spLocks noGrp="1"/>
          </p:cNvSpPr>
          <p:nvPr>
            <p:ph type="sldNum" sz="quarter" idx="12"/>
          </p:nvPr>
        </p:nvSpPr>
        <p:spPr/>
        <p:txBody>
          <a:bodyPr/>
          <a:lstStyle/>
          <a:p>
            <a:fld id="{EDFCBFFE-07E8-5C40-9442-7625F4194842}" type="slidenum">
              <a:rPr lang="en-US" smtClean="0"/>
              <a:t>40</a:t>
            </a:fld>
            <a:endParaRPr lang="en-US"/>
          </a:p>
        </p:txBody>
      </p:sp>
      <p:sp>
        <p:nvSpPr>
          <p:cNvPr id="25" name="Title 1">
            <a:extLst>
              <a:ext uri="{FF2B5EF4-FFF2-40B4-BE49-F238E27FC236}">
                <a16:creationId xmlns:a16="http://schemas.microsoft.com/office/drawing/2014/main" id="{ED81CDE8-B97D-67B8-6E2C-BF24B0446E17}"/>
              </a:ext>
            </a:extLst>
          </p:cNvPr>
          <p:cNvSpPr txBox="1">
            <a:spLocks/>
          </p:cNvSpPr>
          <p:nvPr/>
        </p:nvSpPr>
        <p:spPr>
          <a:xfrm>
            <a:off x="482115" y="126615"/>
            <a:ext cx="3270518" cy="964274"/>
          </a:xfrm>
          <a:prstGeom prst="rect">
            <a:avLst/>
          </a:prstGeom>
          <a:solidFill>
            <a:schemeClr val="bg2">
              <a:lumMod val="90000"/>
            </a:schemeClr>
          </a:solidFill>
        </p:spPr>
        <p:txBody>
          <a:bodyPr vert="horz" lIns="0" tIns="365760" rIns="91440" bIns="2743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latin typeface="Times" pitchFamily="2" charset="0"/>
              </a:rPr>
              <a:t>Related Work</a:t>
            </a:r>
          </a:p>
        </p:txBody>
      </p:sp>
      <p:sp>
        <p:nvSpPr>
          <p:cNvPr id="26" name="TextBox 25">
            <a:extLst>
              <a:ext uri="{FF2B5EF4-FFF2-40B4-BE49-F238E27FC236}">
                <a16:creationId xmlns:a16="http://schemas.microsoft.com/office/drawing/2014/main" id="{F9557C4E-4C66-055F-8294-24D1FAFA4394}"/>
              </a:ext>
            </a:extLst>
          </p:cNvPr>
          <p:cNvSpPr txBox="1"/>
          <p:nvPr/>
        </p:nvSpPr>
        <p:spPr>
          <a:xfrm>
            <a:off x="234836" y="1636270"/>
            <a:ext cx="5519173" cy="646331"/>
          </a:xfrm>
          <a:prstGeom prst="rect">
            <a:avLst/>
          </a:prstGeom>
          <a:noFill/>
        </p:spPr>
        <p:txBody>
          <a:bodyPr wrap="square" rtlCol="0">
            <a:spAutoFit/>
          </a:bodyPr>
          <a:lstStyle/>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grpSp>
        <p:nvGrpSpPr>
          <p:cNvPr id="32" name="Group 31">
            <a:extLst>
              <a:ext uri="{FF2B5EF4-FFF2-40B4-BE49-F238E27FC236}">
                <a16:creationId xmlns:a16="http://schemas.microsoft.com/office/drawing/2014/main" id="{CF10E544-8568-6A3B-8C99-8C718FD25FF8}"/>
              </a:ext>
            </a:extLst>
          </p:cNvPr>
          <p:cNvGrpSpPr/>
          <p:nvPr/>
        </p:nvGrpSpPr>
        <p:grpSpPr>
          <a:xfrm>
            <a:off x="4077407" y="302577"/>
            <a:ext cx="5179973" cy="6252845"/>
            <a:chOff x="6509960" y="166018"/>
            <a:chExt cx="5379998" cy="6525966"/>
          </a:xfrm>
        </p:grpSpPr>
        <p:cxnSp>
          <p:nvCxnSpPr>
            <p:cNvPr id="33" name="Straight Connector 32">
              <a:extLst>
                <a:ext uri="{FF2B5EF4-FFF2-40B4-BE49-F238E27FC236}">
                  <a16:creationId xmlns:a16="http://schemas.microsoft.com/office/drawing/2014/main" id="{6F3546F1-0D8F-7456-5B0D-16F602433F43}"/>
                </a:ext>
              </a:extLst>
            </p:cNvPr>
            <p:cNvCxnSpPr>
              <a:cxnSpLocks/>
              <a:stCxn id="37" idx="2"/>
              <a:endCxn id="43" idx="0"/>
            </p:cNvCxnSpPr>
            <p:nvPr/>
          </p:nvCxnSpPr>
          <p:spPr>
            <a:xfrm>
              <a:off x="9193917" y="1160373"/>
              <a:ext cx="12085" cy="4845033"/>
            </a:xfrm>
            <a:prstGeom prst="line">
              <a:avLst/>
            </a:prstGeom>
            <a:ln w="44450">
              <a:prstDash val="dash"/>
            </a:ln>
          </p:spPr>
          <p:style>
            <a:lnRef idx="1">
              <a:schemeClr val="accent1"/>
            </a:lnRef>
            <a:fillRef idx="0">
              <a:schemeClr val="accent1"/>
            </a:fillRef>
            <a:effectRef idx="0">
              <a:schemeClr val="accent1"/>
            </a:effectRef>
            <a:fontRef idx="minor">
              <a:schemeClr val="tx1"/>
            </a:fontRef>
          </p:style>
        </p:cxnSp>
        <p:grpSp>
          <p:nvGrpSpPr>
            <p:cNvPr id="34" name="Group 33">
              <a:extLst>
                <a:ext uri="{FF2B5EF4-FFF2-40B4-BE49-F238E27FC236}">
                  <a16:creationId xmlns:a16="http://schemas.microsoft.com/office/drawing/2014/main" id="{527331A7-8868-7B77-7CDA-BC53D9125EDB}"/>
                </a:ext>
              </a:extLst>
            </p:cNvPr>
            <p:cNvGrpSpPr/>
            <p:nvPr/>
          </p:nvGrpSpPr>
          <p:grpSpPr>
            <a:xfrm>
              <a:off x="6509960" y="166018"/>
              <a:ext cx="5379998" cy="6525966"/>
              <a:chOff x="6333340" y="166018"/>
              <a:chExt cx="5556618" cy="6525966"/>
            </a:xfrm>
          </p:grpSpPr>
          <p:grpSp>
            <p:nvGrpSpPr>
              <p:cNvPr id="35" name="Group 34">
                <a:extLst>
                  <a:ext uri="{FF2B5EF4-FFF2-40B4-BE49-F238E27FC236}">
                    <a16:creationId xmlns:a16="http://schemas.microsoft.com/office/drawing/2014/main" id="{0F4F8465-A565-DBE0-EB05-57ABBDC22F74}"/>
                  </a:ext>
                </a:extLst>
              </p:cNvPr>
              <p:cNvGrpSpPr/>
              <p:nvPr/>
            </p:nvGrpSpPr>
            <p:grpSpPr>
              <a:xfrm>
                <a:off x="6333340" y="166018"/>
                <a:ext cx="5556618" cy="6525966"/>
                <a:chOff x="6333340" y="166018"/>
                <a:chExt cx="5556618" cy="6525966"/>
              </a:xfrm>
            </p:grpSpPr>
            <p:sp>
              <p:nvSpPr>
                <p:cNvPr id="37" name="TextBox 36">
                  <a:extLst>
                    <a:ext uri="{FF2B5EF4-FFF2-40B4-BE49-F238E27FC236}">
                      <a16:creationId xmlns:a16="http://schemas.microsoft.com/office/drawing/2014/main" id="{9D0CF0A4-8468-91C9-1BB0-934F62D5FAFE}"/>
                    </a:ext>
                  </a:extLst>
                </p:cNvPr>
                <p:cNvSpPr txBox="1"/>
                <p:nvPr/>
              </p:nvSpPr>
              <p:spPr>
                <a:xfrm>
                  <a:off x="6333340" y="166018"/>
                  <a:ext cx="5544136" cy="994355"/>
                </a:xfrm>
                <a:prstGeom prst="rect">
                  <a:avLst/>
                </a:prstGeom>
                <a:solidFill>
                  <a:srgbClr val="00B0F0"/>
                </a:solidFill>
                <a:effectLst>
                  <a:outerShdw blurRad="50800" dist="38100" dir="2700000" algn="tl" rotWithShape="0">
                    <a:prstClr val="black">
                      <a:alpha val="40000"/>
                    </a:prstClr>
                  </a:outerShdw>
                </a:effectLst>
              </p:spPr>
              <p:txBody>
                <a:bodyPr wrap="square" lIns="253218" tIns="126609" rIns="253218" bIns="126609" rtlCol="0">
                  <a:spAutoFit/>
                </a:bodyPr>
                <a:lstStyle/>
                <a:p>
                  <a:pPr algn="ctr"/>
                  <a:r>
                    <a:rPr lang="en-US" sz="2800" dirty="0"/>
                    <a:t>High-Level Specification</a:t>
                  </a:r>
                </a:p>
                <a:p>
                  <a:pPr algn="ctr"/>
                  <a:r>
                    <a:rPr lang="en-US" sz="2000" dirty="0"/>
                    <a:t>Continuous System</a:t>
                  </a:r>
                </a:p>
              </p:txBody>
            </p:sp>
            <p:sp>
              <p:nvSpPr>
                <p:cNvPr id="38" name="TextBox 37">
                  <a:extLst>
                    <a:ext uri="{FF2B5EF4-FFF2-40B4-BE49-F238E27FC236}">
                      <a16:creationId xmlns:a16="http://schemas.microsoft.com/office/drawing/2014/main" id="{A45AC5EA-966B-905E-AE1D-035EC8E725CA}"/>
                    </a:ext>
                  </a:extLst>
                </p:cNvPr>
                <p:cNvSpPr txBox="1"/>
                <p:nvPr/>
              </p:nvSpPr>
              <p:spPr>
                <a:xfrm>
                  <a:off x="6345822" y="4586682"/>
                  <a:ext cx="5544136" cy="686578"/>
                </a:xfrm>
                <a:prstGeom prst="rect">
                  <a:avLst/>
                </a:prstGeom>
                <a:solidFill>
                  <a:srgbClr val="00B0F0"/>
                </a:solidFill>
                <a:effectLst>
                  <a:outerShdw blurRad="50800" dist="38100" dir="2700000" algn="tl" rotWithShape="0">
                    <a:prstClr val="black">
                      <a:alpha val="40000"/>
                    </a:prstClr>
                  </a:outerShdw>
                </a:effectLst>
              </p:spPr>
              <p:txBody>
                <a:bodyPr wrap="square" lIns="253218" tIns="126609" rIns="253218" bIns="126609" rtlCol="0">
                  <a:spAutoFit/>
                </a:bodyPr>
                <a:lstStyle/>
                <a:p>
                  <a:pPr algn="ctr"/>
                  <a:r>
                    <a:rPr lang="en-US" sz="2800" dirty="0"/>
                    <a:t>Numerical Program</a:t>
                  </a:r>
                </a:p>
              </p:txBody>
            </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CB092E5A-336C-51AB-C599-2B15B5BB980E}"/>
                        </a:ext>
                      </a:extLst>
                    </p:cNvPr>
                    <p:cNvSpPr txBox="1"/>
                    <p:nvPr/>
                  </p:nvSpPr>
                  <p:spPr>
                    <a:xfrm>
                      <a:off x="6333340" y="1844757"/>
                      <a:ext cx="5544136" cy="686579"/>
                    </a:xfrm>
                    <a:prstGeom prst="rect">
                      <a:avLst/>
                    </a:prstGeom>
                    <a:solidFill>
                      <a:srgbClr val="00B0F0"/>
                    </a:solidFill>
                    <a:effectLst>
                      <a:outerShdw blurRad="50800" dist="38100" dir="2700000" algn="tl" rotWithShape="0">
                        <a:prstClr val="black">
                          <a:alpha val="40000"/>
                        </a:prstClr>
                      </a:outerShdw>
                    </a:effectLst>
                  </p:spPr>
                  <p:txBody>
                    <a:bodyPr wrap="square" lIns="253218" tIns="126609" rIns="253218" bIns="126609" rtlCol="0">
                      <a:noAutofit/>
                    </a:bodyPr>
                    <a:lstStyle/>
                    <a:p>
                      <a:pPr algn="ctr"/>
                      <a:r>
                        <a:rPr lang="en-US" sz="2800" dirty="0"/>
                        <a:t>Real Functional Model (</a:t>
                      </a:r>
                      <a14:m>
                        <m:oMath xmlns:m="http://schemas.openxmlformats.org/officeDocument/2006/math">
                          <m:r>
                            <a:rPr lang="en-US" sz="2800" i="1">
                              <a:latin typeface="Cambria Math" panose="02040503050406030204" pitchFamily="18" charset="0"/>
                              <a:ea typeface="Cambria Math" panose="02040503050406030204" pitchFamily="18" charset="0"/>
                            </a:rPr>
                            <m:t>ℝ</m:t>
                          </m:r>
                        </m:oMath>
                      </a14:m>
                      <a:r>
                        <a:rPr lang="en-US" sz="2800" dirty="0"/>
                        <a:t>)</a:t>
                      </a:r>
                    </a:p>
                    <a:p>
                      <a:pPr algn="ctr"/>
                      <a:endParaRPr lang="en-US" sz="2800" dirty="0"/>
                    </a:p>
                    <a:p>
                      <a:pPr algn="ctr"/>
                      <a:endParaRPr lang="en-US" sz="2000" dirty="0"/>
                    </a:p>
                  </p:txBody>
                </p:sp>
              </mc:Choice>
              <mc:Fallback xmlns="">
                <p:sp>
                  <p:nvSpPr>
                    <p:cNvPr id="39" name="TextBox 38">
                      <a:extLst>
                        <a:ext uri="{FF2B5EF4-FFF2-40B4-BE49-F238E27FC236}">
                          <a16:creationId xmlns:a16="http://schemas.microsoft.com/office/drawing/2014/main" id="{CB092E5A-336C-51AB-C599-2B15B5BB980E}"/>
                        </a:ext>
                      </a:extLst>
                    </p:cNvPr>
                    <p:cNvSpPr txBox="1">
                      <a:spLocks noRot="1" noChangeAspect="1" noMove="1" noResize="1" noEditPoints="1" noAdjustHandles="1" noChangeArrowheads="1" noChangeShapeType="1" noTextEdit="1"/>
                    </p:cNvSpPr>
                    <p:nvPr/>
                  </p:nvSpPr>
                  <p:spPr>
                    <a:xfrm>
                      <a:off x="6333340" y="1844757"/>
                      <a:ext cx="5544136" cy="686579"/>
                    </a:xfrm>
                    <a:prstGeom prst="rect">
                      <a:avLst/>
                    </a:prstGeom>
                    <a:blipFill>
                      <a:blip r:embed="rId5"/>
                      <a:stretch>
                        <a:fillRect/>
                      </a:stretch>
                    </a:blipFill>
                    <a:effectLst>
                      <a:outerShdw blurRad="50800" dist="38100" dir="2700000" algn="tl" rotWithShape="0">
                        <a:prstClr val="black">
                          <a:alpha val="40000"/>
                        </a:prstClr>
                      </a:outerShdw>
                    </a:effectLst>
                  </p:spPr>
                  <p:txBody>
                    <a:bodyPr/>
                    <a:lstStyle/>
                    <a:p>
                      <a:r>
                        <a:rPr lang="en-US">
                          <a:noFill/>
                        </a:rPr>
                        <a:t> </a:t>
                      </a:r>
                    </a:p>
                  </p:txBody>
                </p:sp>
              </mc:Fallback>
            </mc:AlternateContent>
            <p:sp>
              <p:nvSpPr>
                <p:cNvPr id="40" name="TextBox 39">
                  <a:extLst>
                    <a:ext uri="{FF2B5EF4-FFF2-40B4-BE49-F238E27FC236}">
                      <a16:creationId xmlns:a16="http://schemas.microsoft.com/office/drawing/2014/main" id="{4560C96C-97E0-994B-DBF8-A3A419FC998F}"/>
                    </a:ext>
                  </a:extLst>
                </p:cNvPr>
                <p:cNvSpPr txBox="1"/>
                <p:nvPr/>
              </p:nvSpPr>
              <p:spPr>
                <a:xfrm>
                  <a:off x="7972672" y="1342142"/>
                  <a:ext cx="2320462" cy="400110"/>
                </a:xfrm>
                <a:prstGeom prst="rect">
                  <a:avLst/>
                </a:prstGeom>
                <a:solidFill>
                  <a:srgbClr val="00B050"/>
                </a:solidFill>
              </p:spPr>
              <p:txBody>
                <a:bodyPr wrap="none" rtlCol="0">
                  <a:spAutoFit/>
                </a:bodyPr>
                <a:lstStyle/>
                <a:p>
                  <a:r>
                    <a:rPr lang="en-US" sz="2000" dirty="0"/>
                    <a:t>Discretization error </a:t>
                  </a:r>
                </a:p>
              </p:txBody>
            </p:sp>
            <p:sp>
              <p:nvSpPr>
                <p:cNvPr id="41" name="TextBox 40">
                  <a:extLst>
                    <a:ext uri="{FF2B5EF4-FFF2-40B4-BE49-F238E27FC236}">
                      <a16:creationId xmlns:a16="http://schemas.microsoft.com/office/drawing/2014/main" id="{5BEA36CA-5E8D-D5D2-B912-7CA5ACDDED7B}"/>
                    </a:ext>
                  </a:extLst>
                </p:cNvPr>
                <p:cNvSpPr txBox="1"/>
                <p:nvPr/>
              </p:nvSpPr>
              <p:spPr>
                <a:xfrm>
                  <a:off x="6345822" y="3215720"/>
                  <a:ext cx="5544136" cy="686578"/>
                </a:xfrm>
                <a:prstGeom prst="rect">
                  <a:avLst/>
                </a:prstGeom>
                <a:solidFill>
                  <a:srgbClr val="00B0F0"/>
                </a:solidFill>
                <a:effectLst>
                  <a:outerShdw blurRad="50800" dist="38100" dir="2700000" algn="tl" rotWithShape="0">
                    <a:prstClr val="black">
                      <a:alpha val="40000"/>
                    </a:prstClr>
                  </a:outerShdw>
                </a:effectLst>
              </p:spPr>
              <p:txBody>
                <a:bodyPr wrap="square" lIns="253218" tIns="126609" rIns="253218" bIns="126609" rtlCol="0">
                  <a:spAutoFit/>
                </a:bodyPr>
                <a:lstStyle/>
                <a:p>
                  <a:pPr algn="ctr"/>
                  <a:r>
                    <a:rPr lang="en-US" sz="2800" dirty="0"/>
                    <a:t>Floating-Point Functional Model</a:t>
                  </a:r>
                </a:p>
              </p:txBody>
            </p:sp>
            <p:sp>
              <p:nvSpPr>
                <p:cNvPr id="42" name="TextBox 41">
                  <a:extLst>
                    <a:ext uri="{FF2B5EF4-FFF2-40B4-BE49-F238E27FC236}">
                      <a16:creationId xmlns:a16="http://schemas.microsoft.com/office/drawing/2014/main" id="{379B97EE-5FBF-C5AB-41EF-C06D3AA64D7C}"/>
                    </a:ext>
                  </a:extLst>
                </p:cNvPr>
                <p:cNvSpPr txBox="1"/>
                <p:nvPr/>
              </p:nvSpPr>
              <p:spPr>
                <a:xfrm>
                  <a:off x="8179321" y="2681986"/>
                  <a:ext cx="1870529" cy="400110"/>
                </a:xfrm>
                <a:prstGeom prst="rect">
                  <a:avLst/>
                </a:prstGeom>
                <a:solidFill>
                  <a:srgbClr val="00B050"/>
                </a:solidFill>
              </p:spPr>
              <p:txBody>
                <a:bodyPr wrap="none" rtlCol="0">
                  <a:spAutoFit/>
                </a:bodyPr>
                <a:lstStyle/>
                <a:p>
                  <a:r>
                    <a:rPr lang="en-US" sz="2000" dirty="0"/>
                    <a:t>Round-off error</a:t>
                  </a:r>
                </a:p>
              </p:txBody>
            </p:sp>
            <p:sp>
              <p:nvSpPr>
                <p:cNvPr id="43" name="TextBox 42">
                  <a:extLst>
                    <a:ext uri="{FF2B5EF4-FFF2-40B4-BE49-F238E27FC236}">
                      <a16:creationId xmlns:a16="http://schemas.microsoft.com/office/drawing/2014/main" id="{8CEEFD34-9A27-B146-4E9C-12B35B1470EA}"/>
                    </a:ext>
                  </a:extLst>
                </p:cNvPr>
                <p:cNvSpPr txBox="1"/>
                <p:nvPr/>
              </p:nvSpPr>
              <p:spPr>
                <a:xfrm>
                  <a:off x="6345822" y="6005406"/>
                  <a:ext cx="5544136" cy="686578"/>
                </a:xfrm>
                <a:prstGeom prst="rect">
                  <a:avLst/>
                </a:prstGeom>
                <a:solidFill>
                  <a:srgbClr val="00B0F0"/>
                </a:solidFill>
                <a:effectLst>
                  <a:outerShdw blurRad="50800" dist="38100" dir="2700000" algn="tl" rotWithShape="0">
                    <a:prstClr val="black">
                      <a:alpha val="40000"/>
                    </a:prstClr>
                  </a:outerShdw>
                </a:effectLst>
              </p:spPr>
              <p:txBody>
                <a:bodyPr wrap="square" lIns="253218" tIns="126609" rIns="253218" bIns="126609" rtlCol="0">
                  <a:spAutoFit/>
                </a:bodyPr>
                <a:lstStyle/>
                <a:p>
                  <a:pPr algn="ctr"/>
                  <a:r>
                    <a:rPr lang="en-US" sz="2800" dirty="0"/>
                    <a:t>Machine Language Program</a:t>
                  </a:r>
                </a:p>
              </p:txBody>
            </p:sp>
            <p:sp>
              <p:nvSpPr>
                <p:cNvPr id="44" name="TextBox 43">
                  <a:extLst>
                    <a:ext uri="{FF2B5EF4-FFF2-40B4-BE49-F238E27FC236}">
                      <a16:creationId xmlns:a16="http://schemas.microsoft.com/office/drawing/2014/main" id="{DDBB61E5-08D2-D7ED-FFED-87BB4FCEF9E2}"/>
                    </a:ext>
                  </a:extLst>
                </p:cNvPr>
                <p:cNvSpPr txBox="1"/>
                <p:nvPr/>
              </p:nvSpPr>
              <p:spPr>
                <a:xfrm>
                  <a:off x="7934850" y="5453248"/>
                  <a:ext cx="2474767" cy="400110"/>
                </a:xfrm>
                <a:prstGeom prst="rect">
                  <a:avLst/>
                </a:prstGeom>
                <a:solidFill>
                  <a:srgbClr val="00B050"/>
                </a:solidFill>
              </p:spPr>
              <p:txBody>
                <a:bodyPr wrap="none" rtlCol="0">
                  <a:spAutoFit/>
                </a:bodyPr>
                <a:lstStyle/>
                <a:p>
                  <a:r>
                    <a:rPr lang="en-US" sz="2000" dirty="0"/>
                    <a:t>Compiler correctness</a:t>
                  </a:r>
                </a:p>
              </p:txBody>
            </p:sp>
          </p:grpSp>
          <p:sp>
            <p:nvSpPr>
              <p:cNvPr id="36" name="TextBox 35">
                <a:extLst>
                  <a:ext uri="{FF2B5EF4-FFF2-40B4-BE49-F238E27FC236}">
                    <a16:creationId xmlns:a16="http://schemas.microsoft.com/office/drawing/2014/main" id="{42DB7A1B-C32D-D64C-922C-E0DC8847E6AF}"/>
                  </a:ext>
                </a:extLst>
              </p:cNvPr>
              <p:cNvSpPr txBox="1"/>
              <p:nvPr/>
            </p:nvSpPr>
            <p:spPr>
              <a:xfrm>
                <a:off x="7160432" y="4076451"/>
                <a:ext cx="4196090" cy="400110"/>
              </a:xfrm>
              <a:prstGeom prst="rect">
                <a:avLst/>
              </a:prstGeom>
              <a:solidFill>
                <a:srgbClr val="00B050"/>
              </a:solidFill>
            </p:spPr>
            <p:txBody>
              <a:bodyPr wrap="none" rtlCol="0">
                <a:spAutoFit/>
              </a:bodyPr>
              <a:lstStyle/>
              <a:p>
                <a:r>
                  <a:rPr lang="en-US" sz="2000" dirty="0"/>
                  <a:t>Program correctly implements model</a:t>
                </a:r>
              </a:p>
            </p:txBody>
          </p:sp>
        </p:grpSp>
      </p:grpSp>
      <p:cxnSp>
        <p:nvCxnSpPr>
          <p:cNvPr id="48" name="Straight Arrow Connector 47">
            <a:extLst>
              <a:ext uri="{FF2B5EF4-FFF2-40B4-BE49-F238E27FC236}">
                <a16:creationId xmlns:a16="http://schemas.microsoft.com/office/drawing/2014/main" id="{5A3F9397-0CF9-6E32-E848-8A0A785E2B5F}"/>
              </a:ext>
            </a:extLst>
          </p:cNvPr>
          <p:cNvCxnSpPr>
            <a:cxnSpLocks/>
          </p:cNvCxnSpPr>
          <p:nvPr/>
        </p:nvCxnSpPr>
        <p:spPr>
          <a:xfrm>
            <a:off x="4189800" y="2141997"/>
            <a:ext cx="0" cy="1708456"/>
          </a:xfrm>
          <a:prstGeom prst="straightConnector1">
            <a:avLst/>
          </a:prstGeom>
          <a:ln w="50800">
            <a:solidFill>
              <a:srgbClr val="00206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84451EA2-957E-AF91-5380-CBEF29131E76}"/>
              </a:ext>
            </a:extLst>
          </p:cNvPr>
          <p:cNvSpPr txBox="1"/>
          <p:nvPr/>
        </p:nvSpPr>
        <p:spPr>
          <a:xfrm>
            <a:off x="8834771" y="930505"/>
            <a:ext cx="3270517" cy="2618949"/>
          </a:xfrm>
          <a:prstGeom prst="rect">
            <a:avLst/>
          </a:prstGeom>
          <a:noFill/>
          <a:ln w="53975">
            <a:solidFill>
              <a:srgbClr val="002060"/>
            </a:solidFill>
            <a:prstDash val="solid"/>
          </a:ln>
        </p:spPr>
        <p:txBody>
          <a:bodyPr wrap="square" tIns="274320" rtlCol="0">
            <a:noAutofit/>
          </a:bodyPr>
          <a:lstStyle/>
          <a:p>
            <a:pPr marL="457200" indent="-457200">
              <a:buFont typeface="Wingdings" pitchFamily="2" charset="2"/>
              <a:buChar char="v"/>
            </a:pPr>
            <a:r>
              <a:rPr lang="en-US" sz="2400" b="1" dirty="0">
                <a:latin typeface="+mj-lt"/>
              </a:rPr>
              <a:t>Boldo et. al, </a:t>
            </a:r>
            <a:r>
              <a:rPr lang="en-US" sz="2400" b="1" i="1" dirty="0">
                <a:latin typeface="+mj-lt"/>
              </a:rPr>
              <a:t>Round-off error analysis of explicit one step numerical integration methods, </a:t>
            </a:r>
            <a:r>
              <a:rPr lang="en-US" sz="2400" b="1" dirty="0">
                <a:latin typeface="+mj-lt"/>
              </a:rPr>
              <a:t>2017. </a:t>
            </a:r>
          </a:p>
          <a:p>
            <a:pPr marL="914400" lvl="1" indent="-457200">
              <a:buFont typeface="Wingdings" pitchFamily="2" charset="2"/>
              <a:buChar char="Ø"/>
            </a:pPr>
            <a:endParaRPr lang="en-US" sz="2800" b="1" dirty="0">
              <a:latin typeface="+mj-lt"/>
            </a:endParaRPr>
          </a:p>
          <a:p>
            <a:pPr marL="914400" lvl="1" indent="-457200">
              <a:buFont typeface="Wingdings" pitchFamily="2" charset="2"/>
              <a:buChar char="Ø"/>
            </a:pPr>
            <a:endParaRPr lang="en-US" sz="2800" b="1" dirty="0">
              <a:latin typeface="+mj-lt"/>
            </a:endParaRPr>
          </a:p>
          <a:p>
            <a:pPr marL="914400" lvl="1" indent="-457200">
              <a:buFont typeface="Wingdings" pitchFamily="2" charset="2"/>
              <a:buChar char="Ø"/>
            </a:pPr>
            <a:endParaRPr lang="en-US" sz="2800" b="1" dirty="0">
              <a:latin typeface="+mj-lt"/>
            </a:endParaRPr>
          </a:p>
          <a:p>
            <a:pPr marL="914400" lvl="1" indent="-457200">
              <a:buFont typeface="Wingdings" pitchFamily="2" charset="2"/>
              <a:buChar char="Ø"/>
            </a:pPr>
            <a:endParaRPr lang="en-US" sz="2800" b="1" dirty="0">
              <a:latin typeface="+mj-lt"/>
            </a:endParaRPr>
          </a:p>
          <a:p>
            <a:pPr marL="914400" lvl="1" indent="-457200">
              <a:buFont typeface="Wingdings" pitchFamily="2" charset="2"/>
              <a:buChar char="Ø"/>
            </a:pPr>
            <a:endParaRPr lang="en-US" sz="2800" b="1" dirty="0">
              <a:latin typeface="+mj-lt"/>
            </a:endParaRPr>
          </a:p>
          <a:p>
            <a:pPr marL="457200" indent="-457200">
              <a:buFont typeface="Arial" panose="020B0604020202020204" pitchFamily="34" charset="0"/>
              <a:buChar char="•"/>
            </a:pPr>
            <a:endParaRPr lang="en-US" sz="2800" b="1" dirty="0">
              <a:latin typeface="+mj-lt"/>
            </a:endParaRPr>
          </a:p>
          <a:p>
            <a:pPr marL="457200" indent="-457200">
              <a:buFont typeface="Arial" panose="020B0604020202020204" pitchFamily="34" charset="0"/>
              <a:buChar char="•"/>
            </a:pPr>
            <a:endParaRPr lang="en-US" sz="2800" b="1" dirty="0">
              <a:latin typeface="+mj-lt"/>
            </a:endParaRPr>
          </a:p>
          <a:p>
            <a:pPr marL="457200" indent="-457200">
              <a:buFont typeface="Arial" panose="020B0604020202020204" pitchFamily="34" charset="0"/>
              <a:buChar char="•"/>
            </a:pPr>
            <a:endParaRPr lang="en-US" sz="2800" b="1" dirty="0">
              <a:latin typeface="+mj-lt"/>
            </a:endParaRPr>
          </a:p>
          <a:p>
            <a:pPr marL="457200" indent="-457200">
              <a:buFont typeface="Arial" panose="020B0604020202020204" pitchFamily="34" charset="0"/>
              <a:buChar char="•"/>
            </a:pPr>
            <a:endParaRPr lang="en-US" sz="2800" dirty="0">
              <a:latin typeface="+mj-lt"/>
            </a:endParaRPr>
          </a:p>
          <a:p>
            <a:endParaRPr lang="en-US" sz="2800" b="1" dirty="0">
              <a:latin typeface="+mj-lt"/>
            </a:endParaRPr>
          </a:p>
        </p:txBody>
      </p:sp>
      <p:sp>
        <p:nvSpPr>
          <p:cNvPr id="2" name="TextBox 1">
            <a:extLst>
              <a:ext uri="{FF2B5EF4-FFF2-40B4-BE49-F238E27FC236}">
                <a16:creationId xmlns:a16="http://schemas.microsoft.com/office/drawing/2014/main" id="{115965B5-9BDB-C502-D319-272F25D75794}"/>
              </a:ext>
            </a:extLst>
          </p:cNvPr>
          <p:cNvSpPr txBox="1"/>
          <p:nvPr/>
        </p:nvSpPr>
        <p:spPr>
          <a:xfrm>
            <a:off x="234836" y="1370346"/>
            <a:ext cx="3690769" cy="3904961"/>
          </a:xfrm>
          <a:prstGeom prst="rect">
            <a:avLst/>
          </a:prstGeom>
          <a:noFill/>
          <a:ln w="53975">
            <a:noFill/>
            <a:prstDash val="sysDot"/>
          </a:ln>
        </p:spPr>
        <p:txBody>
          <a:bodyPr wrap="square" tIns="274320" rtlCol="0">
            <a:noAutofit/>
          </a:bodyPr>
          <a:lstStyle/>
          <a:p>
            <a:endParaRPr lang="en-US" sz="2000" dirty="0">
              <a:latin typeface="+mj-lt"/>
            </a:endParaRPr>
          </a:p>
          <a:p>
            <a:pPr marL="457200" indent="-457200">
              <a:buFont typeface="Arial" panose="020B0604020202020204" pitchFamily="34" charset="0"/>
              <a:buChar char="•"/>
            </a:pPr>
            <a:r>
              <a:rPr lang="en-US" sz="2000" dirty="0"/>
              <a:t>Analyze the round-off errors of Runge-</a:t>
            </a:r>
            <a:r>
              <a:rPr lang="en-US" sz="2000" dirty="0" err="1"/>
              <a:t>Kutta</a:t>
            </a:r>
            <a:r>
              <a:rPr lang="en-US" sz="2000" dirty="0"/>
              <a:t> methods applied to linear 1D initial values problems (IVPs). </a:t>
            </a:r>
          </a:p>
          <a:p>
            <a:pPr marL="457200" indent="-457200">
              <a:buFont typeface="Arial" panose="020B0604020202020204" pitchFamily="34" charset="0"/>
              <a:buChar char="•"/>
            </a:pPr>
            <a:r>
              <a:rPr lang="en-US" sz="2000" b="1" dirty="0">
                <a:latin typeface="+mj-lt"/>
              </a:rPr>
              <a:t>Local error bound derived using </a:t>
            </a:r>
            <a:r>
              <a:rPr lang="en-US" sz="2000" b="1" dirty="0" err="1">
                <a:latin typeface="+mj-lt"/>
              </a:rPr>
              <a:t>Gappa</a:t>
            </a:r>
            <a:r>
              <a:rPr lang="en-US" sz="2000" b="1" dirty="0">
                <a:latin typeface="+mj-lt"/>
              </a:rPr>
              <a:t>; global error proof done outside mechanized logical framework.</a:t>
            </a:r>
          </a:p>
        </p:txBody>
      </p:sp>
      <p:pic>
        <p:nvPicPr>
          <p:cNvPr id="3" name="Audio 2">
            <a:hlinkClick r:id="" action="ppaction://media"/>
            <a:extLst>
              <a:ext uri="{FF2B5EF4-FFF2-40B4-BE49-F238E27FC236}">
                <a16:creationId xmlns:a16="http://schemas.microsoft.com/office/drawing/2014/main" id="{D7CDC679-9BD5-EC09-A780-6C6DBE3162D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350247783"/>
      </p:ext>
    </p:extLst>
  </p:cSld>
  <p:clrMapOvr>
    <a:masterClrMapping/>
  </p:clrMapOvr>
  <mc:AlternateContent xmlns:mc="http://schemas.openxmlformats.org/markup-compatibility/2006" xmlns:p14="http://schemas.microsoft.com/office/powerpoint/2010/main">
    <mc:Choice Requires="p14">
      <p:transition spd="slow" p14:dur="2000" advTm="39029"/>
    </mc:Choice>
    <mc:Fallback xmlns="">
      <p:transition spd="slow" advTm="3902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Straight Connector 11">
            <a:extLst>
              <a:ext uri="{FF2B5EF4-FFF2-40B4-BE49-F238E27FC236}">
                <a16:creationId xmlns:a16="http://schemas.microsoft.com/office/drawing/2014/main" id="{B7405BB2-BC7C-F955-C36E-EAA969A04676}"/>
              </a:ext>
            </a:extLst>
          </p:cNvPr>
          <p:cNvCxnSpPr>
            <a:cxnSpLocks/>
            <a:stCxn id="9" idx="2"/>
            <a:endCxn id="4" idx="0"/>
          </p:cNvCxnSpPr>
          <p:nvPr/>
        </p:nvCxnSpPr>
        <p:spPr>
          <a:xfrm>
            <a:off x="9105408" y="1167270"/>
            <a:ext cx="12482" cy="4783718"/>
          </a:xfrm>
          <a:prstGeom prst="line">
            <a:avLst/>
          </a:prstGeom>
          <a:ln w="44450">
            <a:prstDash val="sysDot"/>
          </a:ln>
        </p:spPr>
        <p:style>
          <a:lnRef idx="1">
            <a:schemeClr val="accent1"/>
          </a:lnRef>
          <a:fillRef idx="0">
            <a:schemeClr val="accent1"/>
          </a:fillRef>
          <a:effectRef idx="0">
            <a:schemeClr val="accent1"/>
          </a:effectRef>
          <a:fontRef idx="minor">
            <a:schemeClr val="tx1"/>
          </a:fontRef>
        </p:style>
      </p:cxnSp>
      <p:sp>
        <p:nvSpPr>
          <p:cNvPr id="11" name="Slide Number Placeholder 10">
            <a:extLst>
              <a:ext uri="{FF2B5EF4-FFF2-40B4-BE49-F238E27FC236}">
                <a16:creationId xmlns:a16="http://schemas.microsoft.com/office/drawing/2014/main" id="{5EAE0C98-4816-6758-80A8-378B4188B33F}"/>
              </a:ext>
            </a:extLst>
          </p:cNvPr>
          <p:cNvSpPr>
            <a:spLocks noGrp="1"/>
          </p:cNvSpPr>
          <p:nvPr>
            <p:ph type="sldNum" sz="quarter" idx="12"/>
          </p:nvPr>
        </p:nvSpPr>
        <p:spPr/>
        <p:txBody>
          <a:bodyPr/>
          <a:lstStyle/>
          <a:p>
            <a:fld id="{EDFCBFFE-07E8-5C40-9442-7625F4194842}" type="slidenum">
              <a:rPr lang="en-US" smtClean="0"/>
              <a:t>41</a:t>
            </a:fld>
            <a:endParaRPr lang="en-US"/>
          </a:p>
        </p:txBody>
      </p:sp>
      <p:grpSp>
        <p:nvGrpSpPr>
          <p:cNvPr id="17" name="Group 16">
            <a:extLst>
              <a:ext uri="{FF2B5EF4-FFF2-40B4-BE49-F238E27FC236}">
                <a16:creationId xmlns:a16="http://schemas.microsoft.com/office/drawing/2014/main" id="{47BA756B-58CB-9B41-7115-4BA36210225A}"/>
              </a:ext>
            </a:extLst>
          </p:cNvPr>
          <p:cNvGrpSpPr/>
          <p:nvPr/>
        </p:nvGrpSpPr>
        <p:grpSpPr>
          <a:xfrm>
            <a:off x="6333340" y="111360"/>
            <a:ext cx="5556618" cy="6606677"/>
            <a:chOff x="6333340" y="111360"/>
            <a:chExt cx="5556618" cy="6606677"/>
          </a:xfrm>
        </p:grpSpPr>
        <p:sp>
          <p:nvSpPr>
            <p:cNvPr id="9" name="TextBox 8">
              <a:extLst>
                <a:ext uri="{FF2B5EF4-FFF2-40B4-BE49-F238E27FC236}">
                  <a16:creationId xmlns:a16="http://schemas.microsoft.com/office/drawing/2014/main" id="{D6B46271-A045-F497-4137-58CB9BB934A5}"/>
                </a:ext>
              </a:extLst>
            </p:cNvPr>
            <p:cNvSpPr txBox="1"/>
            <p:nvPr/>
          </p:nvSpPr>
          <p:spPr>
            <a:xfrm>
              <a:off x="6333340" y="111360"/>
              <a:ext cx="5544136" cy="1055910"/>
            </a:xfrm>
            <a:prstGeom prst="rect">
              <a:avLst/>
            </a:prstGeom>
            <a:solidFill>
              <a:srgbClr val="00B0F0"/>
            </a:solidFill>
            <a:effectLst>
              <a:outerShdw blurRad="50800" dist="38100" dir="2700000" algn="tl" rotWithShape="0">
                <a:prstClr val="black">
                  <a:alpha val="40000"/>
                </a:prstClr>
              </a:outerShdw>
            </a:effectLst>
          </p:spPr>
          <p:txBody>
            <a:bodyPr wrap="square" lIns="253218" tIns="126609" rIns="253218" bIns="126609" rtlCol="0">
              <a:spAutoFit/>
            </a:bodyPr>
            <a:lstStyle/>
            <a:p>
              <a:pPr algn="ctr"/>
              <a:r>
                <a:rPr lang="en-US" sz="3200" dirty="0"/>
                <a:t>High-Level Specification</a:t>
              </a:r>
            </a:p>
            <a:p>
              <a:pPr algn="ctr"/>
              <a:r>
                <a:rPr lang="en-US" sz="2000" dirty="0"/>
                <a:t>Continuous System</a:t>
              </a:r>
            </a:p>
          </p:txBody>
        </p:sp>
        <p:sp>
          <p:nvSpPr>
            <p:cNvPr id="10" name="TextBox 9">
              <a:extLst>
                <a:ext uri="{FF2B5EF4-FFF2-40B4-BE49-F238E27FC236}">
                  <a16:creationId xmlns:a16="http://schemas.microsoft.com/office/drawing/2014/main" id="{F36EBBDC-D53D-CE6E-D059-C7288F31D728}"/>
                </a:ext>
              </a:extLst>
            </p:cNvPr>
            <p:cNvSpPr txBox="1"/>
            <p:nvPr/>
          </p:nvSpPr>
          <p:spPr>
            <a:xfrm>
              <a:off x="6345822" y="4686090"/>
              <a:ext cx="5544136" cy="748133"/>
            </a:xfrm>
            <a:prstGeom prst="rect">
              <a:avLst/>
            </a:prstGeom>
            <a:solidFill>
              <a:srgbClr val="00B0F0"/>
            </a:solidFill>
            <a:effectLst>
              <a:outerShdw blurRad="50800" dist="38100" dir="2700000" algn="tl" rotWithShape="0">
                <a:prstClr val="black">
                  <a:alpha val="40000"/>
                </a:prstClr>
              </a:outerShdw>
            </a:effectLst>
          </p:spPr>
          <p:txBody>
            <a:bodyPr wrap="square" lIns="253218" tIns="126609" rIns="253218" bIns="126609" rtlCol="0">
              <a:spAutoFit/>
            </a:bodyPr>
            <a:lstStyle/>
            <a:p>
              <a:pPr algn="ctr"/>
              <a:r>
                <a:rPr lang="en-US" sz="3200" dirty="0"/>
                <a:t>Numerical Program</a:t>
              </a:r>
            </a:p>
          </p:txBody>
        </p:sp>
        <p:sp>
          <p:nvSpPr>
            <p:cNvPr id="15" name="TextBox 14">
              <a:extLst>
                <a:ext uri="{FF2B5EF4-FFF2-40B4-BE49-F238E27FC236}">
                  <a16:creationId xmlns:a16="http://schemas.microsoft.com/office/drawing/2014/main" id="{E6F67CD1-70E7-D477-120A-95AF6C71774C}"/>
                </a:ext>
              </a:extLst>
            </p:cNvPr>
            <p:cNvSpPr txBox="1"/>
            <p:nvPr/>
          </p:nvSpPr>
          <p:spPr>
            <a:xfrm>
              <a:off x="7805460" y="4275416"/>
              <a:ext cx="2599896" cy="352348"/>
            </a:xfrm>
            <a:prstGeom prst="rect">
              <a:avLst/>
            </a:prstGeom>
            <a:solidFill>
              <a:srgbClr val="00B050"/>
            </a:solidFill>
          </p:spPr>
          <p:txBody>
            <a:bodyPr wrap="none" rtlCol="0">
              <a:spAutoFit/>
            </a:bodyPr>
            <a:lstStyle/>
            <a:p>
              <a:r>
                <a:rPr lang="en-US" sz="2000" b="1" dirty="0"/>
                <a:t>Functional correctness</a:t>
              </a:r>
            </a:p>
          </p:txBody>
        </p:sp>
        <p:sp>
          <p:nvSpPr>
            <p:cNvPr id="6" name="TextBox 5">
              <a:extLst>
                <a:ext uri="{FF2B5EF4-FFF2-40B4-BE49-F238E27FC236}">
                  <a16:creationId xmlns:a16="http://schemas.microsoft.com/office/drawing/2014/main" id="{D2C8FF68-BFC9-021B-E690-11F1147E6442}"/>
                </a:ext>
              </a:extLst>
            </p:cNvPr>
            <p:cNvSpPr txBox="1"/>
            <p:nvPr/>
          </p:nvSpPr>
          <p:spPr>
            <a:xfrm>
              <a:off x="6333340" y="1636270"/>
              <a:ext cx="5544136" cy="1055910"/>
            </a:xfrm>
            <a:prstGeom prst="rect">
              <a:avLst/>
            </a:prstGeom>
            <a:solidFill>
              <a:srgbClr val="00B0F0"/>
            </a:solidFill>
            <a:effectLst>
              <a:outerShdw blurRad="50800" dist="38100" dir="2700000" algn="tl" rotWithShape="0">
                <a:prstClr val="black">
                  <a:alpha val="40000"/>
                </a:prstClr>
              </a:outerShdw>
            </a:effectLst>
          </p:spPr>
          <p:txBody>
            <a:bodyPr wrap="square" lIns="253218" tIns="126609" rIns="253218" bIns="126609" rtlCol="0">
              <a:spAutoFit/>
            </a:bodyPr>
            <a:lstStyle/>
            <a:p>
              <a:pPr algn="ctr"/>
              <a:r>
                <a:rPr lang="en-US" sz="3200" dirty="0"/>
                <a:t>Intermediate Specification</a:t>
              </a:r>
            </a:p>
            <a:p>
              <a:pPr algn="ctr"/>
              <a:r>
                <a:rPr lang="en-US" sz="2000" dirty="0"/>
                <a:t>Discrete algorithm (exact arithmetic)</a:t>
              </a:r>
            </a:p>
          </p:txBody>
        </p:sp>
        <p:sp>
          <p:nvSpPr>
            <p:cNvPr id="8" name="TextBox 7">
              <a:extLst>
                <a:ext uri="{FF2B5EF4-FFF2-40B4-BE49-F238E27FC236}">
                  <a16:creationId xmlns:a16="http://schemas.microsoft.com/office/drawing/2014/main" id="{CD7901C3-A841-47F2-20F8-67B544689C6E}"/>
                </a:ext>
              </a:extLst>
            </p:cNvPr>
            <p:cNvSpPr txBox="1"/>
            <p:nvPr/>
          </p:nvSpPr>
          <p:spPr>
            <a:xfrm>
              <a:off x="7611435" y="1225596"/>
              <a:ext cx="3369914" cy="352348"/>
            </a:xfrm>
            <a:prstGeom prst="rect">
              <a:avLst/>
            </a:prstGeom>
            <a:solidFill>
              <a:srgbClr val="00B050"/>
            </a:solidFill>
          </p:spPr>
          <p:txBody>
            <a:bodyPr wrap="none" rtlCol="0">
              <a:spAutoFit/>
            </a:bodyPr>
            <a:lstStyle/>
            <a:p>
              <a:r>
                <a:rPr lang="en-US" sz="2000" b="1" dirty="0"/>
                <a:t>Accuracy: discretization error </a:t>
              </a:r>
            </a:p>
          </p:txBody>
        </p:sp>
        <p:sp>
          <p:nvSpPr>
            <p:cNvPr id="19" name="TextBox 18">
              <a:extLst>
                <a:ext uri="{FF2B5EF4-FFF2-40B4-BE49-F238E27FC236}">
                  <a16:creationId xmlns:a16="http://schemas.microsoft.com/office/drawing/2014/main" id="{ADDD3D37-FFF5-FE8E-D92A-484A977CAE1C}"/>
                </a:ext>
              </a:extLst>
            </p:cNvPr>
            <p:cNvSpPr txBox="1"/>
            <p:nvPr/>
          </p:nvSpPr>
          <p:spPr>
            <a:xfrm>
              <a:off x="6345822" y="3161180"/>
              <a:ext cx="5544136" cy="1055910"/>
            </a:xfrm>
            <a:prstGeom prst="rect">
              <a:avLst/>
            </a:prstGeom>
            <a:solidFill>
              <a:srgbClr val="00B0F0"/>
            </a:solidFill>
            <a:effectLst>
              <a:outerShdw blurRad="50800" dist="38100" dir="2700000" algn="tl" rotWithShape="0">
                <a:prstClr val="black">
                  <a:alpha val="40000"/>
                </a:prstClr>
              </a:outerShdw>
            </a:effectLst>
          </p:spPr>
          <p:txBody>
            <a:bodyPr wrap="square" lIns="253218" tIns="126609" rIns="253218" bIns="126609" rtlCol="0">
              <a:spAutoFit/>
            </a:bodyPr>
            <a:lstStyle/>
            <a:p>
              <a:pPr algn="ctr"/>
              <a:r>
                <a:rPr lang="en-US" sz="3200" dirty="0"/>
                <a:t>Low-level Specification </a:t>
              </a:r>
            </a:p>
            <a:p>
              <a:pPr algn="ctr"/>
              <a:r>
                <a:rPr lang="en-US" sz="2000" dirty="0"/>
                <a:t>Discrete algorithm (floating-point)</a:t>
              </a:r>
            </a:p>
          </p:txBody>
        </p:sp>
        <p:sp>
          <p:nvSpPr>
            <p:cNvPr id="22" name="TextBox 21">
              <a:extLst>
                <a:ext uri="{FF2B5EF4-FFF2-40B4-BE49-F238E27FC236}">
                  <a16:creationId xmlns:a16="http://schemas.microsoft.com/office/drawing/2014/main" id="{CF64AC2B-2E27-B667-C875-92BC60689050}"/>
                </a:ext>
              </a:extLst>
            </p:cNvPr>
            <p:cNvSpPr txBox="1"/>
            <p:nvPr/>
          </p:nvSpPr>
          <p:spPr>
            <a:xfrm>
              <a:off x="7667594" y="2750506"/>
              <a:ext cx="2900590" cy="352348"/>
            </a:xfrm>
            <a:prstGeom prst="rect">
              <a:avLst/>
            </a:prstGeom>
            <a:solidFill>
              <a:srgbClr val="00B050"/>
            </a:solidFill>
          </p:spPr>
          <p:txBody>
            <a:bodyPr wrap="none" rtlCol="0">
              <a:spAutoFit/>
            </a:bodyPr>
            <a:lstStyle/>
            <a:p>
              <a:r>
                <a:rPr lang="en-US" sz="2000" b="1" dirty="0"/>
                <a:t>Accuracy: round-off error</a:t>
              </a:r>
            </a:p>
          </p:txBody>
        </p:sp>
        <p:sp>
          <p:nvSpPr>
            <p:cNvPr id="4" name="TextBox 3">
              <a:extLst>
                <a:ext uri="{FF2B5EF4-FFF2-40B4-BE49-F238E27FC236}">
                  <a16:creationId xmlns:a16="http://schemas.microsoft.com/office/drawing/2014/main" id="{FA2A59A1-A934-5BFB-E92D-7ECC8DAB16DB}"/>
                </a:ext>
              </a:extLst>
            </p:cNvPr>
            <p:cNvSpPr txBox="1"/>
            <p:nvPr/>
          </p:nvSpPr>
          <p:spPr>
            <a:xfrm>
              <a:off x="6345822" y="5950988"/>
              <a:ext cx="5544136" cy="767049"/>
            </a:xfrm>
            <a:prstGeom prst="rect">
              <a:avLst/>
            </a:prstGeom>
            <a:solidFill>
              <a:srgbClr val="00B0F0"/>
            </a:solidFill>
            <a:effectLst>
              <a:outerShdw blurRad="50800" dist="38100" dir="2700000" algn="tl" rotWithShape="0">
                <a:prstClr val="black">
                  <a:alpha val="40000"/>
                </a:prstClr>
              </a:outerShdw>
            </a:effectLst>
          </p:spPr>
          <p:txBody>
            <a:bodyPr wrap="square" lIns="253218" tIns="126609" rIns="253218" bIns="126609" rtlCol="0">
              <a:spAutoFit/>
            </a:bodyPr>
            <a:lstStyle/>
            <a:p>
              <a:pPr algn="ctr"/>
              <a:r>
                <a:rPr lang="en-US" sz="3200" dirty="0"/>
                <a:t>Machine Language Program</a:t>
              </a:r>
            </a:p>
          </p:txBody>
        </p:sp>
        <p:sp>
          <p:nvSpPr>
            <p:cNvPr id="14" name="TextBox 13">
              <a:extLst>
                <a:ext uri="{FF2B5EF4-FFF2-40B4-BE49-F238E27FC236}">
                  <a16:creationId xmlns:a16="http://schemas.microsoft.com/office/drawing/2014/main" id="{F8514982-35EE-B791-5846-BA9683C1D6A3}"/>
                </a:ext>
              </a:extLst>
            </p:cNvPr>
            <p:cNvSpPr txBox="1"/>
            <p:nvPr/>
          </p:nvSpPr>
          <p:spPr>
            <a:xfrm>
              <a:off x="7817941" y="5492549"/>
              <a:ext cx="2431115" cy="400110"/>
            </a:xfrm>
            <a:prstGeom prst="rect">
              <a:avLst/>
            </a:prstGeom>
            <a:solidFill>
              <a:srgbClr val="00B050"/>
            </a:solidFill>
          </p:spPr>
          <p:txBody>
            <a:bodyPr wrap="none" rtlCol="0">
              <a:spAutoFit/>
            </a:bodyPr>
            <a:lstStyle/>
            <a:p>
              <a:r>
                <a:rPr lang="en-US" sz="2000" b="1" dirty="0"/>
                <a:t>Compiler correctness</a:t>
              </a:r>
            </a:p>
          </p:txBody>
        </p:sp>
      </p:grpSp>
      <p:sp>
        <p:nvSpPr>
          <p:cNvPr id="25" name="Title 1">
            <a:extLst>
              <a:ext uri="{FF2B5EF4-FFF2-40B4-BE49-F238E27FC236}">
                <a16:creationId xmlns:a16="http://schemas.microsoft.com/office/drawing/2014/main" id="{ED81CDE8-B97D-67B8-6E2C-BF24B0446E17}"/>
              </a:ext>
            </a:extLst>
          </p:cNvPr>
          <p:cNvSpPr txBox="1">
            <a:spLocks/>
          </p:cNvSpPr>
          <p:nvPr/>
        </p:nvSpPr>
        <p:spPr>
          <a:xfrm>
            <a:off x="1045946" y="148016"/>
            <a:ext cx="4407393" cy="1077579"/>
          </a:xfrm>
          <a:prstGeom prst="rect">
            <a:avLst/>
          </a:prstGeom>
          <a:noFill/>
        </p:spPr>
        <p:txBody>
          <a:bodyPr vert="horz" lIns="0" tIns="365760" rIns="91440" bIns="2743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latin typeface="Times" pitchFamily="2" charset="0"/>
              </a:rPr>
              <a:t>Conclusion &amp; Future Work</a:t>
            </a:r>
          </a:p>
        </p:txBody>
      </p:sp>
      <p:sp>
        <p:nvSpPr>
          <p:cNvPr id="26" name="TextBox 25">
            <a:extLst>
              <a:ext uri="{FF2B5EF4-FFF2-40B4-BE49-F238E27FC236}">
                <a16:creationId xmlns:a16="http://schemas.microsoft.com/office/drawing/2014/main" id="{F9557C4E-4C66-055F-8294-24D1FAFA4394}"/>
              </a:ext>
            </a:extLst>
          </p:cNvPr>
          <p:cNvSpPr txBox="1"/>
          <p:nvPr/>
        </p:nvSpPr>
        <p:spPr>
          <a:xfrm>
            <a:off x="234836" y="1636270"/>
            <a:ext cx="5519173" cy="646331"/>
          </a:xfrm>
          <a:prstGeom prst="rect">
            <a:avLst/>
          </a:prstGeom>
          <a:noFill/>
        </p:spPr>
        <p:txBody>
          <a:bodyPr wrap="square" rtlCol="0">
            <a:spAutoFit/>
          </a:bodyPr>
          <a:lstStyle/>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cxnSp>
        <p:nvCxnSpPr>
          <p:cNvPr id="3" name="Straight Arrow Connector 2">
            <a:extLst>
              <a:ext uri="{FF2B5EF4-FFF2-40B4-BE49-F238E27FC236}">
                <a16:creationId xmlns:a16="http://schemas.microsoft.com/office/drawing/2014/main" id="{AB3E557B-04DC-F83B-EC10-F2E4D6ABC07B}"/>
              </a:ext>
            </a:extLst>
          </p:cNvPr>
          <p:cNvCxnSpPr>
            <a:cxnSpLocks/>
          </p:cNvCxnSpPr>
          <p:nvPr/>
        </p:nvCxnSpPr>
        <p:spPr>
          <a:xfrm>
            <a:off x="6629400" y="585788"/>
            <a:ext cx="0" cy="5787072"/>
          </a:xfrm>
          <a:prstGeom prst="straightConnector1">
            <a:avLst/>
          </a:prstGeom>
          <a:ln w="50800">
            <a:solidFill>
              <a:srgbClr val="00206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FAA2747C-54A2-C4DE-2488-0F17E4675181}"/>
              </a:ext>
            </a:extLst>
          </p:cNvPr>
          <p:cNvSpPr txBox="1"/>
          <p:nvPr/>
        </p:nvSpPr>
        <p:spPr>
          <a:xfrm>
            <a:off x="373813" y="1256991"/>
            <a:ext cx="6064180" cy="5461045"/>
          </a:xfrm>
          <a:prstGeom prst="rect">
            <a:avLst/>
          </a:prstGeom>
          <a:noFill/>
          <a:ln w="53975">
            <a:noFill/>
            <a:prstDash val="solid"/>
          </a:ln>
        </p:spPr>
        <p:txBody>
          <a:bodyPr wrap="square" tIns="274320" rtlCol="0">
            <a:noAutofit/>
          </a:bodyPr>
          <a:lstStyle/>
          <a:p>
            <a:pPr marL="457200" indent="-457200">
              <a:buFont typeface="Arial" panose="020B0604020202020204" pitchFamily="34" charset="0"/>
              <a:buChar char="•"/>
            </a:pPr>
            <a:r>
              <a:rPr lang="en-US" sz="2800" b="1" dirty="0">
                <a:latin typeface="+mj-lt"/>
              </a:rPr>
              <a:t>First </a:t>
            </a:r>
            <a:r>
              <a:rPr lang="en-US" sz="2800" b="1" i="1" dirty="0">
                <a:latin typeface="+mj-lt"/>
              </a:rPr>
              <a:t>end-to-end</a:t>
            </a:r>
            <a:r>
              <a:rPr lang="en-US" sz="2800" b="1" dirty="0">
                <a:latin typeface="+mj-lt"/>
              </a:rPr>
              <a:t> verification of a numerical method for an ODE.</a:t>
            </a:r>
          </a:p>
          <a:p>
            <a:pPr marL="457200" indent="-457200">
              <a:buFont typeface="Arial" panose="020B0604020202020204" pitchFamily="34" charset="0"/>
              <a:buChar char="•"/>
            </a:pPr>
            <a:r>
              <a:rPr lang="en-US" sz="2800" b="1" dirty="0">
                <a:latin typeface="+mj-lt"/>
              </a:rPr>
              <a:t>Verification encapsulated in one main, machine-checked theorem.</a:t>
            </a:r>
          </a:p>
          <a:p>
            <a:pPr marL="457200" indent="-457200">
              <a:buFont typeface="Arial" panose="020B0604020202020204" pitchFamily="34" charset="0"/>
              <a:buChar char="•"/>
            </a:pPr>
            <a:r>
              <a:rPr lang="en-US" sz="2800" b="1" dirty="0">
                <a:latin typeface="+mj-lt"/>
              </a:rPr>
              <a:t>Assumes only soundness of operational semantics of C and of the </a:t>
            </a:r>
            <a:r>
              <a:rPr lang="en-US" sz="2800" b="1" dirty="0" err="1">
                <a:latin typeface="+mj-lt"/>
              </a:rPr>
              <a:t>Flocq</a:t>
            </a:r>
            <a:r>
              <a:rPr lang="en-US" sz="2800" b="1" dirty="0">
                <a:latin typeface="+mj-lt"/>
              </a:rPr>
              <a:t> library spec. of IEEE.</a:t>
            </a:r>
          </a:p>
          <a:p>
            <a:endParaRPr lang="en-US" sz="2800" b="1" dirty="0">
              <a:latin typeface="+mj-lt"/>
            </a:endParaRPr>
          </a:p>
          <a:p>
            <a:pPr marL="457200" indent="-457200">
              <a:buFont typeface="Arial" panose="020B0604020202020204" pitchFamily="34" charset="0"/>
              <a:buChar char="•"/>
            </a:pPr>
            <a:endParaRPr lang="en-US" sz="2800" b="1" dirty="0">
              <a:latin typeface="+mj-lt"/>
            </a:endParaRPr>
          </a:p>
          <a:p>
            <a:endParaRPr lang="en-US" sz="2800" b="1" dirty="0">
              <a:latin typeface="+mj-lt"/>
            </a:endParaRPr>
          </a:p>
          <a:p>
            <a:pPr marL="914400" lvl="1" indent="-457200">
              <a:buFont typeface="Wingdings" pitchFamily="2" charset="2"/>
              <a:buChar char="Ø"/>
            </a:pPr>
            <a:endParaRPr lang="en-US" sz="2800" b="1" dirty="0">
              <a:latin typeface="+mj-lt"/>
            </a:endParaRPr>
          </a:p>
          <a:p>
            <a:pPr marL="914400" lvl="1" indent="-457200">
              <a:buFont typeface="Wingdings" pitchFamily="2" charset="2"/>
              <a:buChar char="Ø"/>
            </a:pPr>
            <a:endParaRPr lang="en-US" sz="2800" b="1" dirty="0">
              <a:latin typeface="+mj-lt"/>
            </a:endParaRPr>
          </a:p>
          <a:p>
            <a:pPr marL="914400" lvl="1" indent="-457200">
              <a:buFont typeface="Wingdings" pitchFamily="2" charset="2"/>
              <a:buChar char="Ø"/>
            </a:pPr>
            <a:endParaRPr lang="en-US" sz="2800" b="1" dirty="0">
              <a:latin typeface="+mj-lt"/>
            </a:endParaRPr>
          </a:p>
          <a:p>
            <a:pPr marL="914400" lvl="1" indent="-457200">
              <a:buFont typeface="Wingdings" pitchFamily="2" charset="2"/>
              <a:buChar char="Ø"/>
            </a:pPr>
            <a:endParaRPr lang="en-US" sz="2800" b="1" dirty="0">
              <a:latin typeface="+mj-lt"/>
            </a:endParaRPr>
          </a:p>
          <a:p>
            <a:pPr marL="914400" lvl="1" indent="-457200">
              <a:buFont typeface="Wingdings" pitchFamily="2" charset="2"/>
              <a:buChar char="Ø"/>
            </a:pPr>
            <a:endParaRPr lang="en-US" sz="2800" b="1" dirty="0">
              <a:latin typeface="+mj-lt"/>
            </a:endParaRPr>
          </a:p>
          <a:p>
            <a:pPr marL="914400" lvl="1" indent="-457200">
              <a:buFont typeface="Wingdings" pitchFamily="2" charset="2"/>
              <a:buChar char="Ø"/>
            </a:pPr>
            <a:endParaRPr lang="en-US" sz="2800" b="1" dirty="0">
              <a:latin typeface="+mj-lt"/>
            </a:endParaRPr>
          </a:p>
          <a:p>
            <a:pPr marL="457200" indent="-457200">
              <a:buFont typeface="Arial" panose="020B0604020202020204" pitchFamily="34" charset="0"/>
              <a:buChar char="•"/>
            </a:pPr>
            <a:endParaRPr lang="en-US" sz="2800" b="1" dirty="0">
              <a:latin typeface="+mj-lt"/>
            </a:endParaRPr>
          </a:p>
          <a:p>
            <a:pPr marL="457200" indent="-457200">
              <a:buFont typeface="Arial" panose="020B0604020202020204" pitchFamily="34" charset="0"/>
              <a:buChar char="•"/>
            </a:pPr>
            <a:endParaRPr lang="en-US" sz="2800" b="1" dirty="0">
              <a:latin typeface="+mj-lt"/>
            </a:endParaRPr>
          </a:p>
          <a:p>
            <a:pPr marL="457200" indent="-457200">
              <a:buFont typeface="Arial" panose="020B0604020202020204" pitchFamily="34" charset="0"/>
              <a:buChar char="•"/>
            </a:pPr>
            <a:endParaRPr lang="en-US" sz="2800" b="1" dirty="0">
              <a:latin typeface="+mj-lt"/>
            </a:endParaRPr>
          </a:p>
          <a:p>
            <a:pPr marL="457200" indent="-457200">
              <a:buFont typeface="Arial" panose="020B0604020202020204" pitchFamily="34" charset="0"/>
              <a:buChar char="•"/>
            </a:pPr>
            <a:endParaRPr lang="en-US" sz="2800" dirty="0">
              <a:latin typeface="+mj-lt"/>
            </a:endParaRPr>
          </a:p>
          <a:p>
            <a:endParaRPr lang="en-US" sz="2800" b="1" dirty="0">
              <a:latin typeface="+mj-lt"/>
            </a:endParaRPr>
          </a:p>
        </p:txBody>
      </p:sp>
      <p:pic>
        <p:nvPicPr>
          <p:cNvPr id="18" name="Audio 17">
            <a:hlinkClick r:id="" action="ppaction://media"/>
            <a:extLst>
              <a:ext uri="{FF2B5EF4-FFF2-40B4-BE49-F238E27FC236}">
                <a16:creationId xmlns:a16="http://schemas.microsoft.com/office/drawing/2014/main" id="{F4929AD7-0238-1A0E-DB92-E0F76A84077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08365589"/>
      </p:ext>
    </p:extLst>
  </p:cSld>
  <p:clrMapOvr>
    <a:masterClrMapping/>
  </p:clrMapOvr>
  <mc:AlternateContent xmlns:mc="http://schemas.openxmlformats.org/markup-compatibility/2006" xmlns:p14="http://schemas.microsoft.com/office/powerpoint/2010/main">
    <mc:Choice Requires="p14">
      <p:transition spd="slow" p14:dur="2000" advTm="22784"/>
    </mc:Choice>
    <mc:Fallback xmlns="">
      <p:transition spd="slow" advTm="2278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8"/>
                </p:tgtEl>
              </p:cMediaNode>
            </p:audio>
          </p:childTnLst>
        </p:cTn>
      </p:par>
    </p:tnLst>
  </p:timing>
  <p:extLst>
    <p:ext uri="{3A86A75C-4F4B-4683-9AE1-C65F6400EC91}">
      <p14:laserTraceLst xmlns:p14="http://schemas.microsoft.com/office/powerpoint/2010/main">
        <p14:tracePtLst>
          <p14:tracePt t="1596" x="3141663" y="6570663"/>
          <p14:tracePt t="1610" x="3141663" y="6561138"/>
          <p14:tracePt t="1619" x="3141663" y="6545263"/>
          <p14:tracePt t="1627" x="3141663" y="6510338"/>
          <p14:tracePt t="1635" x="3141663" y="6443663"/>
          <p14:tracePt t="1643" x="3141663" y="6392863"/>
          <p14:tracePt t="1651" x="3149600" y="6307138"/>
          <p14:tracePt t="1659" x="3167063" y="6154738"/>
          <p14:tracePt t="1667" x="3182938" y="6037263"/>
          <p14:tracePt t="1676" x="3200400" y="5884863"/>
          <p14:tracePt t="1684" x="3208338" y="5707063"/>
          <p14:tracePt t="1692" x="3225800" y="5529263"/>
          <p14:tracePt t="1700" x="3243263" y="5367338"/>
          <p14:tracePt t="1708" x="3243263" y="5275263"/>
          <p14:tracePt t="1716" x="3243263" y="5122863"/>
          <p14:tracePt t="1724" x="3243263" y="5080000"/>
          <p14:tracePt t="1733" x="3243263" y="4986338"/>
          <p14:tracePt t="1741" x="3243263" y="4919663"/>
          <p14:tracePt t="1749" x="3243263" y="4859338"/>
          <p14:tracePt t="1757" x="3243263" y="4826000"/>
          <p14:tracePt t="21981" x="3259138" y="4724400"/>
          <p14:tracePt t="21986" x="3284538" y="4665663"/>
          <p14:tracePt t="21993" x="3335338" y="4554538"/>
          <p14:tracePt t="22002" x="3360738" y="4470400"/>
          <p14:tracePt t="22010" x="3479800" y="4157663"/>
          <p14:tracePt t="22018" x="3589338" y="3886200"/>
          <p14:tracePt t="22026" x="3708400" y="3614738"/>
          <p14:tracePt t="22034" x="3868738" y="3302000"/>
          <p14:tracePt t="22042" x="4046538" y="2946400"/>
          <p14:tracePt t="22050" x="4241800" y="2582863"/>
          <p14:tracePt t="22059" x="4513263" y="2209800"/>
          <p14:tracePt t="22066" x="5037138" y="1490663"/>
          <p14:tracePt t="22075" x="5453063" y="1074738"/>
          <p14:tracePt t="22083" x="5961063" y="642938"/>
          <p14:tracePt t="22092" x="6527800" y="195263"/>
        </p14:tracePtLst>
      </p14:laserTraceLst>
    </p:ext>
  </p:extLs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10">
            <a:extLst>
              <a:ext uri="{FF2B5EF4-FFF2-40B4-BE49-F238E27FC236}">
                <a16:creationId xmlns:a16="http://schemas.microsoft.com/office/drawing/2014/main" id="{5EAE0C98-4816-6758-80A8-378B4188B33F}"/>
              </a:ext>
            </a:extLst>
          </p:cNvPr>
          <p:cNvSpPr>
            <a:spLocks noGrp="1"/>
          </p:cNvSpPr>
          <p:nvPr>
            <p:ph type="sldNum" sz="quarter" idx="12"/>
          </p:nvPr>
        </p:nvSpPr>
        <p:spPr/>
        <p:txBody>
          <a:bodyPr/>
          <a:lstStyle/>
          <a:p>
            <a:fld id="{EDFCBFFE-07E8-5C40-9442-7625F4194842}" type="slidenum">
              <a:rPr lang="en-US" smtClean="0"/>
              <a:t>42</a:t>
            </a:fld>
            <a:endParaRPr lang="en-US"/>
          </a:p>
        </p:txBody>
      </p:sp>
      <p:sp>
        <p:nvSpPr>
          <p:cNvPr id="25" name="Title 1">
            <a:extLst>
              <a:ext uri="{FF2B5EF4-FFF2-40B4-BE49-F238E27FC236}">
                <a16:creationId xmlns:a16="http://schemas.microsoft.com/office/drawing/2014/main" id="{ED81CDE8-B97D-67B8-6E2C-BF24B0446E17}"/>
              </a:ext>
            </a:extLst>
          </p:cNvPr>
          <p:cNvSpPr txBox="1">
            <a:spLocks/>
          </p:cNvSpPr>
          <p:nvPr/>
        </p:nvSpPr>
        <p:spPr>
          <a:xfrm>
            <a:off x="1045946" y="148016"/>
            <a:ext cx="4407393" cy="1077579"/>
          </a:xfrm>
          <a:prstGeom prst="rect">
            <a:avLst/>
          </a:prstGeom>
          <a:noFill/>
        </p:spPr>
        <p:txBody>
          <a:bodyPr vert="horz" lIns="0" tIns="365760" rIns="91440" bIns="2743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latin typeface="Times" pitchFamily="2" charset="0"/>
              </a:rPr>
              <a:t>Conclusion &amp; Future Work</a:t>
            </a:r>
          </a:p>
        </p:txBody>
      </p:sp>
      <p:sp>
        <p:nvSpPr>
          <p:cNvPr id="26" name="TextBox 25">
            <a:extLst>
              <a:ext uri="{FF2B5EF4-FFF2-40B4-BE49-F238E27FC236}">
                <a16:creationId xmlns:a16="http://schemas.microsoft.com/office/drawing/2014/main" id="{F9557C4E-4C66-055F-8294-24D1FAFA4394}"/>
              </a:ext>
            </a:extLst>
          </p:cNvPr>
          <p:cNvSpPr txBox="1"/>
          <p:nvPr/>
        </p:nvSpPr>
        <p:spPr>
          <a:xfrm>
            <a:off x="234836" y="1636270"/>
            <a:ext cx="5519173" cy="646331"/>
          </a:xfrm>
          <a:prstGeom prst="rect">
            <a:avLst/>
          </a:prstGeom>
          <a:noFill/>
        </p:spPr>
        <p:txBody>
          <a:bodyPr wrap="square" rtlCol="0">
            <a:spAutoFit/>
          </a:bodyPr>
          <a:lstStyle/>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7" name="TextBox 6">
            <a:extLst>
              <a:ext uri="{FF2B5EF4-FFF2-40B4-BE49-F238E27FC236}">
                <a16:creationId xmlns:a16="http://schemas.microsoft.com/office/drawing/2014/main" id="{FAA2747C-54A2-C4DE-2488-0F17E4675181}"/>
              </a:ext>
            </a:extLst>
          </p:cNvPr>
          <p:cNvSpPr txBox="1"/>
          <p:nvPr/>
        </p:nvSpPr>
        <p:spPr>
          <a:xfrm>
            <a:off x="373813" y="1256991"/>
            <a:ext cx="6064180" cy="5461045"/>
          </a:xfrm>
          <a:prstGeom prst="rect">
            <a:avLst/>
          </a:prstGeom>
          <a:noFill/>
          <a:ln w="53975">
            <a:noFill/>
            <a:prstDash val="solid"/>
          </a:ln>
        </p:spPr>
        <p:txBody>
          <a:bodyPr wrap="square" tIns="274320" rtlCol="0">
            <a:noAutofit/>
          </a:bodyPr>
          <a:lstStyle/>
          <a:p>
            <a:r>
              <a:rPr lang="en-US" sz="2800" b="1" dirty="0">
                <a:latin typeface="+mj-lt"/>
              </a:rPr>
              <a:t>Automation is needed for…</a:t>
            </a:r>
          </a:p>
          <a:p>
            <a:pPr lvl="1"/>
            <a:endParaRPr lang="en-US" sz="2800" b="1" dirty="0">
              <a:latin typeface="+mj-lt"/>
            </a:endParaRPr>
          </a:p>
          <a:p>
            <a:pPr marL="914400" lvl="1" indent="-457200">
              <a:buFont typeface="Wingdings" pitchFamily="2" charset="2"/>
              <a:buChar char="Ø"/>
            </a:pPr>
            <a:endParaRPr lang="en-US" sz="2800" b="1" dirty="0">
              <a:latin typeface="+mj-lt"/>
            </a:endParaRPr>
          </a:p>
          <a:p>
            <a:pPr marL="914400" lvl="1" indent="-457200">
              <a:buFont typeface="Wingdings" pitchFamily="2" charset="2"/>
              <a:buChar char="Ø"/>
            </a:pPr>
            <a:endParaRPr lang="en-US" sz="2800" b="1" dirty="0">
              <a:latin typeface="+mj-lt"/>
            </a:endParaRPr>
          </a:p>
          <a:p>
            <a:pPr marL="914400" lvl="1" indent="-457200">
              <a:buFont typeface="Wingdings" pitchFamily="2" charset="2"/>
              <a:buChar char="Ø"/>
            </a:pPr>
            <a:endParaRPr lang="en-US" sz="2800" b="1" dirty="0">
              <a:latin typeface="+mj-lt"/>
            </a:endParaRPr>
          </a:p>
          <a:p>
            <a:pPr marL="914400" lvl="1" indent="-457200">
              <a:buFont typeface="Wingdings" pitchFamily="2" charset="2"/>
              <a:buChar char="Ø"/>
            </a:pPr>
            <a:endParaRPr lang="en-US" sz="2800" b="1" dirty="0">
              <a:latin typeface="+mj-lt"/>
            </a:endParaRPr>
          </a:p>
          <a:p>
            <a:pPr marL="457200" indent="-457200">
              <a:buFont typeface="Arial" panose="020B0604020202020204" pitchFamily="34" charset="0"/>
              <a:buChar char="•"/>
            </a:pPr>
            <a:endParaRPr lang="en-US" sz="2800" b="1" dirty="0">
              <a:latin typeface="+mj-lt"/>
            </a:endParaRPr>
          </a:p>
          <a:p>
            <a:pPr marL="457200" indent="-457200">
              <a:buFont typeface="Arial" panose="020B0604020202020204" pitchFamily="34" charset="0"/>
              <a:buChar char="•"/>
            </a:pPr>
            <a:endParaRPr lang="en-US" sz="2800" b="1" dirty="0">
              <a:latin typeface="+mj-lt"/>
            </a:endParaRPr>
          </a:p>
          <a:p>
            <a:pPr marL="457200" indent="-457200">
              <a:buFont typeface="Arial" panose="020B0604020202020204" pitchFamily="34" charset="0"/>
              <a:buChar char="•"/>
            </a:pPr>
            <a:endParaRPr lang="en-US" sz="2800" b="1" dirty="0">
              <a:latin typeface="+mj-lt"/>
            </a:endParaRPr>
          </a:p>
          <a:p>
            <a:pPr marL="457200" indent="-457200">
              <a:buFont typeface="Arial" panose="020B0604020202020204" pitchFamily="34" charset="0"/>
              <a:buChar char="•"/>
            </a:pPr>
            <a:endParaRPr lang="en-US" sz="2800" dirty="0">
              <a:latin typeface="+mj-lt"/>
            </a:endParaRPr>
          </a:p>
          <a:p>
            <a:endParaRPr lang="en-US" sz="2800" b="1" dirty="0">
              <a:latin typeface="+mj-lt"/>
            </a:endParaRPr>
          </a:p>
        </p:txBody>
      </p:sp>
      <p:sp>
        <p:nvSpPr>
          <p:cNvPr id="2" name="TextBox 1">
            <a:extLst>
              <a:ext uri="{FF2B5EF4-FFF2-40B4-BE49-F238E27FC236}">
                <a16:creationId xmlns:a16="http://schemas.microsoft.com/office/drawing/2014/main" id="{FEBBBD64-570E-05F2-4194-FBDCD8B25487}"/>
              </a:ext>
            </a:extLst>
          </p:cNvPr>
          <p:cNvSpPr txBox="1"/>
          <p:nvPr/>
        </p:nvSpPr>
        <p:spPr>
          <a:xfrm>
            <a:off x="2357438" y="2176066"/>
            <a:ext cx="7946274" cy="4396494"/>
          </a:xfrm>
          <a:prstGeom prst="rect">
            <a:avLst/>
          </a:prstGeom>
          <a:solidFill>
            <a:schemeClr val="bg2">
              <a:lumMod val="90000"/>
            </a:schemeClr>
          </a:solidFill>
          <a:effectLst>
            <a:outerShdw blurRad="50800" dist="38100" dir="2700000" algn="tl" rotWithShape="0">
              <a:prstClr val="black">
                <a:alpha val="40000"/>
              </a:prstClr>
            </a:outerShdw>
          </a:effectLst>
        </p:spPr>
        <p:txBody>
          <a:bodyPr wrap="square" lIns="253218" tIns="126609" rIns="253218" bIns="126609" rtlCol="0">
            <a:noAutofit/>
          </a:bodyPr>
          <a:lstStyle/>
          <a:p>
            <a:pPr algn="ctr"/>
            <a:endParaRPr lang="en-US" sz="2800" dirty="0"/>
          </a:p>
        </p:txBody>
      </p:sp>
      <p:pic>
        <p:nvPicPr>
          <p:cNvPr id="5" name="Picture 4" descr="Diagram&#10;&#10;Description automatically generated">
            <a:extLst>
              <a:ext uri="{FF2B5EF4-FFF2-40B4-BE49-F238E27FC236}">
                <a16:creationId xmlns:a16="http://schemas.microsoft.com/office/drawing/2014/main" id="{73711749-983E-F9B9-069F-C5A8726DC383}"/>
              </a:ext>
            </a:extLst>
          </p:cNvPr>
          <p:cNvPicPr>
            <a:picLocks noChangeAspect="1"/>
          </p:cNvPicPr>
          <p:nvPr/>
        </p:nvPicPr>
        <p:blipFill>
          <a:blip r:embed="rId5"/>
          <a:stretch>
            <a:fillRect/>
          </a:stretch>
        </p:blipFill>
        <p:spPr>
          <a:xfrm>
            <a:off x="2485229" y="2291999"/>
            <a:ext cx="7690692" cy="4217102"/>
          </a:xfrm>
          <a:prstGeom prst="rect">
            <a:avLst/>
          </a:prstGeom>
        </p:spPr>
      </p:pic>
      <p:sp>
        <p:nvSpPr>
          <p:cNvPr id="13" name="Right Arrow 12">
            <a:extLst>
              <a:ext uri="{FF2B5EF4-FFF2-40B4-BE49-F238E27FC236}">
                <a16:creationId xmlns:a16="http://schemas.microsoft.com/office/drawing/2014/main" id="{23C2366B-8F86-F95A-5211-04568D048ECC}"/>
              </a:ext>
            </a:extLst>
          </p:cNvPr>
          <p:cNvSpPr/>
          <p:nvPr/>
        </p:nvSpPr>
        <p:spPr>
          <a:xfrm>
            <a:off x="4329112" y="4979414"/>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a:extLst>
              <a:ext uri="{FF2B5EF4-FFF2-40B4-BE49-F238E27FC236}">
                <a16:creationId xmlns:a16="http://schemas.microsoft.com/office/drawing/2014/main" id="{7E30C1FC-ADBD-B0DD-F65A-8B8C95F7B431}"/>
              </a:ext>
            </a:extLst>
          </p:cNvPr>
          <p:cNvSpPr/>
          <p:nvPr/>
        </p:nvSpPr>
        <p:spPr>
          <a:xfrm>
            <a:off x="5352167" y="3967339"/>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Audio 22">
            <a:hlinkClick r:id="" action="ppaction://media"/>
            <a:extLst>
              <a:ext uri="{FF2B5EF4-FFF2-40B4-BE49-F238E27FC236}">
                <a16:creationId xmlns:a16="http://schemas.microsoft.com/office/drawing/2014/main" id="{15B63511-22D4-C875-3DE2-D22265F079A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972282959"/>
      </p:ext>
    </p:extLst>
  </p:cSld>
  <p:clrMapOvr>
    <a:masterClrMapping/>
  </p:clrMapOvr>
  <mc:AlternateContent xmlns:mc="http://schemas.openxmlformats.org/markup-compatibility/2006" xmlns:p14="http://schemas.microsoft.com/office/powerpoint/2010/main">
    <mc:Choice Requires="p14">
      <p:transition spd="slow" p14:dur="2000" advTm="53016"/>
    </mc:Choice>
    <mc:Fallback xmlns="">
      <p:transition spd="slow" advTm="5301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3"/>
                </p:tgtEl>
              </p:cMediaNode>
            </p:audio>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10">
            <a:extLst>
              <a:ext uri="{FF2B5EF4-FFF2-40B4-BE49-F238E27FC236}">
                <a16:creationId xmlns:a16="http://schemas.microsoft.com/office/drawing/2014/main" id="{5EAE0C98-4816-6758-80A8-378B4188B33F}"/>
              </a:ext>
            </a:extLst>
          </p:cNvPr>
          <p:cNvSpPr>
            <a:spLocks noGrp="1"/>
          </p:cNvSpPr>
          <p:nvPr>
            <p:ph type="sldNum" sz="quarter" idx="12"/>
          </p:nvPr>
        </p:nvSpPr>
        <p:spPr/>
        <p:txBody>
          <a:bodyPr/>
          <a:lstStyle/>
          <a:p>
            <a:fld id="{EDFCBFFE-07E8-5C40-9442-7625F4194842}" type="slidenum">
              <a:rPr lang="en-US" smtClean="0"/>
              <a:t>43</a:t>
            </a:fld>
            <a:endParaRPr lang="en-US"/>
          </a:p>
        </p:txBody>
      </p:sp>
      <p:sp>
        <p:nvSpPr>
          <p:cNvPr id="25" name="Title 1">
            <a:extLst>
              <a:ext uri="{FF2B5EF4-FFF2-40B4-BE49-F238E27FC236}">
                <a16:creationId xmlns:a16="http://schemas.microsoft.com/office/drawing/2014/main" id="{ED81CDE8-B97D-67B8-6E2C-BF24B0446E17}"/>
              </a:ext>
            </a:extLst>
          </p:cNvPr>
          <p:cNvSpPr txBox="1">
            <a:spLocks/>
          </p:cNvSpPr>
          <p:nvPr/>
        </p:nvSpPr>
        <p:spPr>
          <a:xfrm>
            <a:off x="1045946" y="148016"/>
            <a:ext cx="4407393" cy="1077579"/>
          </a:xfrm>
          <a:prstGeom prst="rect">
            <a:avLst/>
          </a:prstGeom>
          <a:noFill/>
        </p:spPr>
        <p:txBody>
          <a:bodyPr vert="horz" lIns="0" tIns="365760" rIns="91440" bIns="2743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t>Acknowledgements</a:t>
            </a:r>
          </a:p>
        </p:txBody>
      </p:sp>
      <p:sp>
        <p:nvSpPr>
          <p:cNvPr id="26" name="TextBox 25">
            <a:extLst>
              <a:ext uri="{FF2B5EF4-FFF2-40B4-BE49-F238E27FC236}">
                <a16:creationId xmlns:a16="http://schemas.microsoft.com/office/drawing/2014/main" id="{F9557C4E-4C66-055F-8294-24D1FAFA4394}"/>
              </a:ext>
            </a:extLst>
          </p:cNvPr>
          <p:cNvSpPr txBox="1"/>
          <p:nvPr/>
        </p:nvSpPr>
        <p:spPr>
          <a:xfrm>
            <a:off x="234836" y="1636270"/>
            <a:ext cx="5519173" cy="646331"/>
          </a:xfrm>
          <a:prstGeom prst="rect">
            <a:avLst/>
          </a:prstGeom>
          <a:noFill/>
        </p:spPr>
        <p:txBody>
          <a:bodyPr wrap="square" rtlCol="0">
            <a:spAutoFit/>
          </a:bodyPr>
          <a:lstStyle/>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7" name="TextBox 6">
            <a:extLst>
              <a:ext uri="{FF2B5EF4-FFF2-40B4-BE49-F238E27FC236}">
                <a16:creationId xmlns:a16="http://schemas.microsoft.com/office/drawing/2014/main" id="{FAA2747C-54A2-C4DE-2488-0F17E4675181}"/>
              </a:ext>
            </a:extLst>
          </p:cNvPr>
          <p:cNvSpPr txBox="1"/>
          <p:nvPr/>
        </p:nvSpPr>
        <p:spPr>
          <a:xfrm>
            <a:off x="1149304" y="1636270"/>
            <a:ext cx="8608069" cy="3339376"/>
          </a:xfrm>
          <a:prstGeom prst="rect">
            <a:avLst/>
          </a:prstGeom>
          <a:noFill/>
          <a:ln w="53975">
            <a:noFill/>
            <a:prstDash val="solid"/>
          </a:ln>
        </p:spPr>
        <p:txBody>
          <a:bodyPr wrap="square" tIns="274320" rtlCol="0">
            <a:spAutoFit/>
          </a:bodyPr>
          <a:lstStyle/>
          <a:p>
            <a:r>
              <a:rPr lang="en-US" sz="2800" b="1" dirty="0">
                <a:latin typeface="+mj-lt"/>
              </a:rPr>
              <a:t>				</a:t>
            </a:r>
          </a:p>
          <a:p>
            <a:r>
              <a:rPr lang="en-US" sz="2800" dirty="0"/>
              <a:t>This material is based upon work supported by the U.S. Department of Energy, Office of Science, Office of Advanced Scientific Computing Research, Department of Energy Computational Science Graduate Fellowship under Award Number DE-SC0021110.</a:t>
            </a:r>
            <a:endParaRPr lang="en-US" sz="2800" dirty="0">
              <a:latin typeface="+mj-lt"/>
            </a:endParaRPr>
          </a:p>
          <a:p>
            <a:endParaRPr lang="en-US" sz="2800" b="1" dirty="0">
              <a:latin typeface="+mj-lt"/>
            </a:endParaRPr>
          </a:p>
        </p:txBody>
      </p:sp>
      <p:pic>
        <p:nvPicPr>
          <p:cNvPr id="2" name="Picture 1" descr="Shape, logo&#10;&#10;Description automatically generated">
            <a:extLst>
              <a:ext uri="{FF2B5EF4-FFF2-40B4-BE49-F238E27FC236}">
                <a16:creationId xmlns:a16="http://schemas.microsoft.com/office/drawing/2014/main" id="{42FEDC48-26EF-8370-5B45-DA4F01BC067E}"/>
              </a:ext>
            </a:extLst>
          </p:cNvPr>
          <p:cNvPicPr>
            <a:picLocks noChangeAspect="1"/>
          </p:cNvPicPr>
          <p:nvPr/>
        </p:nvPicPr>
        <p:blipFill>
          <a:blip r:embed="rId5"/>
          <a:stretch>
            <a:fillRect/>
          </a:stretch>
        </p:blipFill>
        <p:spPr>
          <a:xfrm>
            <a:off x="1318022" y="4975646"/>
            <a:ext cx="1676400" cy="1190244"/>
          </a:xfrm>
          <a:prstGeom prst="rect">
            <a:avLst/>
          </a:prstGeom>
        </p:spPr>
      </p:pic>
      <p:sp>
        <p:nvSpPr>
          <p:cNvPr id="5" name="Title 1">
            <a:extLst>
              <a:ext uri="{FF2B5EF4-FFF2-40B4-BE49-F238E27FC236}">
                <a16:creationId xmlns:a16="http://schemas.microsoft.com/office/drawing/2014/main" id="{B58DB5DF-DFD6-8BB8-8A22-D5BF03210617}"/>
              </a:ext>
            </a:extLst>
          </p:cNvPr>
          <p:cNvSpPr txBox="1">
            <a:spLocks/>
          </p:cNvSpPr>
          <p:nvPr/>
        </p:nvSpPr>
        <p:spPr>
          <a:xfrm>
            <a:off x="6466585" y="5386321"/>
            <a:ext cx="4407393" cy="1077579"/>
          </a:xfrm>
          <a:prstGeom prst="rect">
            <a:avLst/>
          </a:prstGeom>
          <a:noFill/>
        </p:spPr>
        <p:txBody>
          <a:bodyPr vert="horz" lIns="0" tIns="365760" rIns="91440" bIns="2743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t>Thanks for listening!</a:t>
            </a:r>
          </a:p>
        </p:txBody>
      </p:sp>
      <p:pic>
        <p:nvPicPr>
          <p:cNvPr id="18" name="Audio 17">
            <a:hlinkClick r:id="" action="ppaction://media"/>
            <a:extLst>
              <a:ext uri="{FF2B5EF4-FFF2-40B4-BE49-F238E27FC236}">
                <a16:creationId xmlns:a16="http://schemas.microsoft.com/office/drawing/2014/main" id="{A92E2B1D-27EC-F9A3-895A-80F04427EE72}"/>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4230996836"/>
      </p:ext>
    </p:extLst>
  </p:cSld>
  <p:clrMapOvr>
    <a:masterClrMapping/>
  </p:clrMapOvr>
  <mc:AlternateContent xmlns:mc="http://schemas.openxmlformats.org/markup-compatibility/2006" xmlns:p14="http://schemas.microsoft.com/office/powerpoint/2010/main">
    <mc:Choice Requires="p14">
      <p:transition spd="slow" p14:dur="2000" advTm="10359"/>
    </mc:Choice>
    <mc:Fallback xmlns="">
      <p:transition spd="slow" advTm="1035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8"/>
                </p:tgtEl>
              </p:cMediaNode>
            </p:audio>
          </p:childTnLst>
        </p:cTn>
      </p:par>
    </p:tnLst>
  </p:timing>
  <p:extLst>
    <p:ext uri="{3A86A75C-4F4B-4683-9AE1-C65F6400EC91}">
      <p14:laserTraceLst xmlns:p14="http://schemas.microsoft.com/office/powerpoint/2010/main">
        <p14:tracePtLst>
          <p14:tracePt t="9341" x="11971338" y="1252538"/>
          <p14:tracePt t="9348" x="11836400" y="939800"/>
          <p14:tracePt t="9357" x="11742738" y="685800"/>
          <p14:tracePt t="9365" x="11523663" y="220663"/>
        </p14:tracePtLst>
      </p14:laserTraceLst>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10">
            <a:extLst>
              <a:ext uri="{FF2B5EF4-FFF2-40B4-BE49-F238E27FC236}">
                <a16:creationId xmlns:a16="http://schemas.microsoft.com/office/drawing/2014/main" id="{5EAE0C98-4816-6758-80A8-378B4188B33F}"/>
              </a:ext>
            </a:extLst>
          </p:cNvPr>
          <p:cNvSpPr>
            <a:spLocks noGrp="1"/>
          </p:cNvSpPr>
          <p:nvPr>
            <p:ph type="sldNum" sz="quarter" idx="12"/>
          </p:nvPr>
        </p:nvSpPr>
        <p:spPr/>
        <p:txBody>
          <a:bodyPr/>
          <a:lstStyle/>
          <a:p>
            <a:fld id="{EDFCBFFE-07E8-5C40-9442-7625F4194842}" type="slidenum">
              <a:rPr lang="en-US" smtClean="0"/>
              <a:t>4</a:t>
            </a:fld>
            <a:endParaRPr lang="en-US"/>
          </a:p>
        </p:txBody>
      </p:sp>
      <p:sp>
        <p:nvSpPr>
          <p:cNvPr id="26" name="TextBox 25">
            <a:extLst>
              <a:ext uri="{FF2B5EF4-FFF2-40B4-BE49-F238E27FC236}">
                <a16:creationId xmlns:a16="http://schemas.microsoft.com/office/drawing/2014/main" id="{F9557C4E-4C66-055F-8294-24D1FAFA4394}"/>
              </a:ext>
            </a:extLst>
          </p:cNvPr>
          <p:cNvSpPr txBox="1"/>
          <p:nvPr/>
        </p:nvSpPr>
        <p:spPr>
          <a:xfrm>
            <a:off x="236979" y="1256705"/>
            <a:ext cx="6064180" cy="4201150"/>
          </a:xfrm>
          <a:prstGeom prst="rect">
            <a:avLst/>
          </a:prstGeom>
          <a:noFill/>
          <a:ln w="53975">
            <a:noFill/>
            <a:prstDash val="solid"/>
          </a:ln>
        </p:spPr>
        <p:txBody>
          <a:bodyPr wrap="square" tIns="274320" rtlCol="0">
            <a:spAutoFit/>
          </a:bodyPr>
          <a:lstStyle/>
          <a:p>
            <a:pPr marL="285750" indent="-285750">
              <a:buFont typeface="Arial" panose="020B0604020202020204" pitchFamily="34" charset="0"/>
              <a:buChar char="•"/>
            </a:pPr>
            <a:r>
              <a:rPr lang="en-US" sz="2800" dirty="0">
                <a:latin typeface="+mj-lt"/>
              </a:rPr>
              <a:t>Use single logical framework to define specifications &amp; models, and to prove theorems:</a:t>
            </a:r>
          </a:p>
          <a:p>
            <a:pPr marL="914400" lvl="1" indent="-457200">
              <a:buFont typeface="Wingdings" pitchFamily="2" charset="2"/>
              <a:buChar char="v"/>
            </a:pPr>
            <a:r>
              <a:rPr lang="en-US" sz="2800" dirty="0">
                <a:latin typeface="+mj-lt"/>
              </a:rPr>
              <a:t>Coq is an interactive theorem prover that implements a higher-order dependently typed logic. </a:t>
            </a:r>
          </a:p>
          <a:p>
            <a:pPr marL="285750" indent="-285750">
              <a:buFont typeface="Arial" panose="020B0604020202020204" pitchFamily="34" charset="0"/>
              <a:buChar char="•"/>
            </a:pPr>
            <a:r>
              <a:rPr lang="en-US" sz="2800" dirty="0">
                <a:latin typeface="+mj-lt"/>
              </a:rPr>
              <a:t>Compose theorems into a main accuracy &amp; correctness theorem:</a:t>
            </a:r>
          </a:p>
          <a:p>
            <a:endParaRPr lang="en-US" sz="2800" b="1" dirty="0">
              <a:latin typeface="+mj-lt"/>
            </a:endParaRPr>
          </a:p>
        </p:txBody>
      </p:sp>
      <p:sp>
        <p:nvSpPr>
          <p:cNvPr id="104" name="Rectangle 103">
            <a:extLst>
              <a:ext uri="{FF2B5EF4-FFF2-40B4-BE49-F238E27FC236}">
                <a16:creationId xmlns:a16="http://schemas.microsoft.com/office/drawing/2014/main" id="{783D12D7-2C51-DF4A-0B04-0567AF97D412}"/>
              </a:ext>
            </a:extLst>
          </p:cNvPr>
          <p:cNvSpPr/>
          <p:nvPr/>
        </p:nvSpPr>
        <p:spPr>
          <a:xfrm>
            <a:off x="374817" y="5094226"/>
            <a:ext cx="5562600" cy="1461196"/>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0" rIns="91440" bIns="0" rtlCol="0" anchor="ctr"/>
          <a:lstStyle/>
          <a:p>
            <a:pPr algn="ctr"/>
            <a:r>
              <a:rPr lang="en-US" sz="2800" dirty="0">
                <a:latin typeface="+mj-lt"/>
              </a:rPr>
              <a:t>Machine language program correctly &amp; accurately computes the high-level specification.</a:t>
            </a:r>
          </a:p>
        </p:txBody>
      </p:sp>
      <p:sp>
        <p:nvSpPr>
          <p:cNvPr id="105" name="Title 1">
            <a:extLst>
              <a:ext uri="{FF2B5EF4-FFF2-40B4-BE49-F238E27FC236}">
                <a16:creationId xmlns:a16="http://schemas.microsoft.com/office/drawing/2014/main" id="{19D1175E-8C28-16FE-473E-F3460111A037}"/>
              </a:ext>
            </a:extLst>
          </p:cNvPr>
          <p:cNvSpPr txBox="1">
            <a:spLocks/>
          </p:cNvSpPr>
          <p:nvPr/>
        </p:nvSpPr>
        <p:spPr>
          <a:xfrm>
            <a:off x="200338" y="166018"/>
            <a:ext cx="5606102" cy="965172"/>
          </a:xfrm>
          <a:prstGeom prst="rect">
            <a:avLst/>
          </a:prstGeom>
          <a:solidFill>
            <a:schemeClr val="bg2">
              <a:lumMod val="90000"/>
            </a:schemeClr>
          </a:solidFill>
        </p:spPr>
        <p:txBody>
          <a:bodyPr vert="horz" lIns="0" tIns="365760" rIns="91440" bIns="2743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t>Verification Structure</a:t>
            </a:r>
          </a:p>
        </p:txBody>
      </p:sp>
      <p:grpSp>
        <p:nvGrpSpPr>
          <p:cNvPr id="119" name="Group 118">
            <a:extLst>
              <a:ext uri="{FF2B5EF4-FFF2-40B4-BE49-F238E27FC236}">
                <a16:creationId xmlns:a16="http://schemas.microsoft.com/office/drawing/2014/main" id="{7A47811D-E908-83F2-F70E-106045676712}"/>
              </a:ext>
            </a:extLst>
          </p:cNvPr>
          <p:cNvGrpSpPr/>
          <p:nvPr/>
        </p:nvGrpSpPr>
        <p:grpSpPr>
          <a:xfrm>
            <a:off x="6509960" y="166018"/>
            <a:ext cx="5379998" cy="6525966"/>
            <a:chOff x="6509960" y="166018"/>
            <a:chExt cx="5379998" cy="6525966"/>
          </a:xfrm>
        </p:grpSpPr>
        <p:cxnSp>
          <p:nvCxnSpPr>
            <p:cNvPr id="120" name="Straight Connector 119">
              <a:extLst>
                <a:ext uri="{FF2B5EF4-FFF2-40B4-BE49-F238E27FC236}">
                  <a16:creationId xmlns:a16="http://schemas.microsoft.com/office/drawing/2014/main" id="{25EAC3CA-15AA-8536-C8DB-B77AE29C2671}"/>
                </a:ext>
              </a:extLst>
            </p:cNvPr>
            <p:cNvCxnSpPr>
              <a:cxnSpLocks/>
              <a:stCxn id="124" idx="2"/>
              <a:endCxn id="130" idx="0"/>
            </p:cNvCxnSpPr>
            <p:nvPr/>
          </p:nvCxnSpPr>
          <p:spPr>
            <a:xfrm>
              <a:off x="9193917" y="1160373"/>
              <a:ext cx="12085" cy="4845033"/>
            </a:xfrm>
            <a:prstGeom prst="line">
              <a:avLst/>
            </a:prstGeom>
            <a:ln w="44450">
              <a:prstDash val="dash"/>
            </a:ln>
          </p:spPr>
          <p:style>
            <a:lnRef idx="1">
              <a:schemeClr val="accent1"/>
            </a:lnRef>
            <a:fillRef idx="0">
              <a:schemeClr val="accent1"/>
            </a:fillRef>
            <a:effectRef idx="0">
              <a:schemeClr val="accent1"/>
            </a:effectRef>
            <a:fontRef idx="minor">
              <a:schemeClr val="tx1"/>
            </a:fontRef>
          </p:style>
        </p:cxnSp>
        <p:grpSp>
          <p:nvGrpSpPr>
            <p:cNvPr id="121" name="Group 120">
              <a:extLst>
                <a:ext uri="{FF2B5EF4-FFF2-40B4-BE49-F238E27FC236}">
                  <a16:creationId xmlns:a16="http://schemas.microsoft.com/office/drawing/2014/main" id="{72BF12A5-049A-77AD-7104-6C5F2A1F1BA3}"/>
                </a:ext>
              </a:extLst>
            </p:cNvPr>
            <p:cNvGrpSpPr/>
            <p:nvPr/>
          </p:nvGrpSpPr>
          <p:grpSpPr>
            <a:xfrm>
              <a:off x="6509960" y="166018"/>
              <a:ext cx="5379998" cy="6525966"/>
              <a:chOff x="6333340" y="166018"/>
              <a:chExt cx="5556618" cy="6525966"/>
            </a:xfrm>
          </p:grpSpPr>
          <p:grpSp>
            <p:nvGrpSpPr>
              <p:cNvPr id="122" name="Group 121">
                <a:extLst>
                  <a:ext uri="{FF2B5EF4-FFF2-40B4-BE49-F238E27FC236}">
                    <a16:creationId xmlns:a16="http://schemas.microsoft.com/office/drawing/2014/main" id="{AD45B1BC-359C-CBAD-E2AD-5375EA45B822}"/>
                  </a:ext>
                </a:extLst>
              </p:cNvPr>
              <p:cNvGrpSpPr/>
              <p:nvPr/>
            </p:nvGrpSpPr>
            <p:grpSpPr>
              <a:xfrm>
                <a:off x="6333340" y="166018"/>
                <a:ext cx="5556618" cy="6525966"/>
                <a:chOff x="6333340" y="166018"/>
                <a:chExt cx="5556618" cy="6525966"/>
              </a:xfrm>
            </p:grpSpPr>
            <p:sp>
              <p:nvSpPr>
                <p:cNvPr id="124" name="TextBox 123">
                  <a:extLst>
                    <a:ext uri="{FF2B5EF4-FFF2-40B4-BE49-F238E27FC236}">
                      <a16:creationId xmlns:a16="http://schemas.microsoft.com/office/drawing/2014/main" id="{8FC22118-B7FE-A4C9-4700-B3B9DCA685BE}"/>
                    </a:ext>
                  </a:extLst>
                </p:cNvPr>
                <p:cNvSpPr txBox="1"/>
                <p:nvPr/>
              </p:nvSpPr>
              <p:spPr>
                <a:xfrm>
                  <a:off x="6333340" y="166018"/>
                  <a:ext cx="5544136" cy="994355"/>
                </a:xfrm>
                <a:prstGeom prst="rect">
                  <a:avLst/>
                </a:prstGeom>
                <a:solidFill>
                  <a:srgbClr val="00B0F0"/>
                </a:solidFill>
                <a:effectLst>
                  <a:outerShdw blurRad="50800" dist="38100" dir="2700000" algn="tl" rotWithShape="0">
                    <a:prstClr val="black">
                      <a:alpha val="40000"/>
                    </a:prstClr>
                  </a:outerShdw>
                </a:effectLst>
              </p:spPr>
              <p:txBody>
                <a:bodyPr wrap="square" lIns="253218" tIns="126609" rIns="253218" bIns="126609" rtlCol="0">
                  <a:spAutoFit/>
                </a:bodyPr>
                <a:lstStyle/>
                <a:p>
                  <a:pPr algn="ctr"/>
                  <a:r>
                    <a:rPr lang="en-US" sz="2800" dirty="0"/>
                    <a:t>High-Level Specification</a:t>
                  </a:r>
                </a:p>
                <a:p>
                  <a:pPr algn="ctr"/>
                  <a:r>
                    <a:rPr lang="en-US" sz="2000" dirty="0"/>
                    <a:t>Continuous System</a:t>
                  </a:r>
                </a:p>
              </p:txBody>
            </p:sp>
            <p:sp>
              <p:nvSpPr>
                <p:cNvPr id="125" name="TextBox 124">
                  <a:extLst>
                    <a:ext uri="{FF2B5EF4-FFF2-40B4-BE49-F238E27FC236}">
                      <a16:creationId xmlns:a16="http://schemas.microsoft.com/office/drawing/2014/main" id="{BB23A09A-4FF7-C249-7D74-CF2C685339B4}"/>
                    </a:ext>
                  </a:extLst>
                </p:cNvPr>
                <p:cNvSpPr txBox="1"/>
                <p:nvPr/>
              </p:nvSpPr>
              <p:spPr>
                <a:xfrm>
                  <a:off x="6345822" y="4586682"/>
                  <a:ext cx="5544136" cy="686578"/>
                </a:xfrm>
                <a:prstGeom prst="rect">
                  <a:avLst/>
                </a:prstGeom>
                <a:solidFill>
                  <a:srgbClr val="00B0F0"/>
                </a:solidFill>
                <a:effectLst>
                  <a:outerShdw blurRad="50800" dist="38100" dir="2700000" algn="tl" rotWithShape="0">
                    <a:prstClr val="black">
                      <a:alpha val="40000"/>
                    </a:prstClr>
                  </a:outerShdw>
                </a:effectLst>
              </p:spPr>
              <p:txBody>
                <a:bodyPr wrap="square" lIns="253218" tIns="126609" rIns="253218" bIns="126609" rtlCol="0">
                  <a:spAutoFit/>
                </a:bodyPr>
                <a:lstStyle/>
                <a:p>
                  <a:pPr algn="ctr"/>
                  <a:r>
                    <a:rPr lang="en-US" sz="2800" dirty="0"/>
                    <a:t>Numerical Program</a:t>
                  </a:r>
                </a:p>
              </p:txBody>
            </p:sp>
            <mc:AlternateContent xmlns:mc="http://schemas.openxmlformats.org/markup-compatibility/2006" xmlns:a14="http://schemas.microsoft.com/office/drawing/2010/main">
              <mc:Choice Requires="a14">
                <p:sp>
                  <p:nvSpPr>
                    <p:cNvPr id="126" name="TextBox 125">
                      <a:extLst>
                        <a:ext uri="{FF2B5EF4-FFF2-40B4-BE49-F238E27FC236}">
                          <a16:creationId xmlns:a16="http://schemas.microsoft.com/office/drawing/2014/main" id="{3DF00981-9B08-F2DD-1664-0001FE29082A}"/>
                        </a:ext>
                      </a:extLst>
                    </p:cNvPr>
                    <p:cNvSpPr txBox="1"/>
                    <p:nvPr/>
                  </p:nvSpPr>
                  <p:spPr>
                    <a:xfrm>
                      <a:off x="6333340" y="1844757"/>
                      <a:ext cx="5544136" cy="686579"/>
                    </a:xfrm>
                    <a:prstGeom prst="rect">
                      <a:avLst/>
                    </a:prstGeom>
                    <a:solidFill>
                      <a:srgbClr val="00B0F0"/>
                    </a:solidFill>
                    <a:effectLst>
                      <a:outerShdw blurRad="50800" dist="38100" dir="2700000" algn="tl" rotWithShape="0">
                        <a:prstClr val="black">
                          <a:alpha val="40000"/>
                        </a:prstClr>
                      </a:outerShdw>
                    </a:effectLst>
                  </p:spPr>
                  <p:txBody>
                    <a:bodyPr wrap="square" lIns="253218" tIns="126609" rIns="253218" bIns="126609" rtlCol="0">
                      <a:noAutofit/>
                    </a:bodyPr>
                    <a:lstStyle/>
                    <a:p>
                      <a:pPr algn="ctr"/>
                      <a:r>
                        <a:rPr lang="en-US" sz="2800" dirty="0"/>
                        <a:t>Real Functional Model (</a:t>
                      </a:r>
                      <a14:m>
                        <m:oMath xmlns:m="http://schemas.openxmlformats.org/officeDocument/2006/math">
                          <m:r>
                            <a:rPr lang="en-US" sz="2800" i="1">
                              <a:latin typeface="Cambria Math" panose="02040503050406030204" pitchFamily="18" charset="0"/>
                              <a:ea typeface="Cambria Math" panose="02040503050406030204" pitchFamily="18" charset="0"/>
                            </a:rPr>
                            <m:t>ℝ</m:t>
                          </m:r>
                        </m:oMath>
                      </a14:m>
                      <a:r>
                        <a:rPr lang="en-US" sz="2800" dirty="0"/>
                        <a:t>)</a:t>
                      </a:r>
                    </a:p>
                    <a:p>
                      <a:pPr algn="ctr"/>
                      <a:endParaRPr lang="en-US" sz="2800" dirty="0"/>
                    </a:p>
                    <a:p>
                      <a:pPr algn="ctr"/>
                      <a:endParaRPr lang="en-US" sz="2000" dirty="0"/>
                    </a:p>
                  </p:txBody>
                </p:sp>
              </mc:Choice>
              <mc:Fallback xmlns="">
                <p:sp>
                  <p:nvSpPr>
                    <p:cNvPr id="126" name="TextBox 125">
                      <a:extLst>
                        <a:ext uri="{FF2B5EF4-FFF2-40B4-BE49-F238E27FC236}">
                          <a16:creationId xmlns:a16="http://schemas.microsoft.com/office/drawing/2014/main" id="{3DF00981-9B08-F2DD-1664-0001FE29082A}"/>
                        </a:ext>
                      </a:extLst>
                    </p:cNvPr>
                    <p:cNvSpPr txBox="1">
                      <a:spLocks noRot="1" noChangeAspect="1" noMove="1" noResize="1" noEditPoints="1" noAdjustHandles="1" noChangeArrowheads="1" noChangeShapeType="1" noTextEdit="1"/>
                    </p:cNvSpPr>
                    <p:nvPr/>
                  </p:nvSpPr>
                  <p:spPr>
                    <a:xfrm>
                      <a:off x="6333340" y="1844757"/>
                      <a:ext cx="5544136" cy="686579"/>
                    </a:xfrm>
                    <a:prstGeom prst="rect">
                      <a:avLst/>
                    </a:prstGeom>
                    <a:blipFill>
                      <a:blip r:embed="rId5"/>
                      <a:stretch>
                        <a:fillRect/>
                      </a:stretch>
                    </a:blipFill>
                    <a:effectLst>
                      <a:outerShdw blurRad="50800" dist="38100" dir="2700000" algn="tl" rotWithShape="0">
                        <a:prstClr val="black">
                          <a:alpha val="40000"/>
                        </a:prstClr>
                      </a:outerShdw>
                    </a:effectLst>
                  </p:spPr>
                  <p:txBody>
                    <a:bodyPr/>
                    <a:lstStyle/>
                    <a:p>
                      <a:r>
                        <a:rPr lang="en-US">
                          <a:noFill/>
                        </a:rPr>
                        <a:t> </a:t>
                      </a:r>
                    </a:p>
                  </p:txBody>
                </p:sp>
              </mc:Fallback>
            </mc:AlternateContent>
            <p:sp>
              <p:nvSpPr>
                <p:cNvPr id="127" name="TextBox 126">
                  <a:extLst>
                    <a:ext uri="{FF2B5EF4-FFF2-40B4-BE49-F238E27FC236}">
                      <a16:creationId xmlns:a16="http://schemas.microsoft.com/office/drawing/2014/main" id="{9FB3DCC0-1955-9058-A683-DBD45CC149C4}"/>
                    </a:ext>
                  </a:extLst>
                </p:cNvPr>
                <p:cNvSpPr txBox="1"/>
                <p:nvPr/>
              </p:nvSpPr>
              <p:spPr>
                <a:xfrm>
                  <a:off x="7972672" y="1342142"/>
                  <a:ext cx="2320462" cy="400110"/>
                </a:xfrm>
                <a:prstGeom prst="rect">
                  <a:avLst/>
                </a:prstGeom>
                <a:solidFill>
                  <a:srgbClr val="00B050"/>
                </a:solidFill>
              </p:spPr>
              <p:txBody>
                <a:bodyPr wrap="none" rtlCol="0">
                  <a:spAutoFit/>
                </a:bodyPr>
                <a:lstStyle/>
                <a:p>
                  <a:r>
                    <a:rPr lang="en-US" sz="2000" dirty="0"/>
                    <a:t>Discretization error </a:t>
                  </a:r>
                </a:p>
              </p:txBody>
            </p:sp>
            <p:sp>
              <p:nvSpPr>
                <p:cNvPr id="128" name="TextBox 127">
                  <a:extLst>
                    <a:ext uri="{FF2B5EF4-FFF2-40B4-BE49-F238E27FC236}">
                      <a16:creationId xmlns:a16="http://schemas.microsoft.com/office/drawing/2014/main" id="{E1EE6EEE-C8AC-6933-814C-09B09E69F5D1}"/>
                    </a:ext>
                  </a:extLst>
                </p:cNvPr>
                <p:cNvSpPr txBox="1"/>
                <p:nvPr/>
              </p:nvSpPr>
              <p:spPr>
                <a:xfrm>
                  <a:off x="6345822" y="3215720"/>
                  <a:ext cx="5544136" cy="686578"/>
                </a:xfrm>
                <a:prstGeom prst="rect">
                  <a:avLst/>
                </a:prstGeom>
                <a:solidFill>
                  <a:srgbClr val="00B0F0"/>
                </a:solidFill>
                <a:effectLst>
                  <a:outerShdw blurRad="50800" dist="38100" dir="2700000" algn="tl" rotWithShape="0">
                    <a:prstClr val="black">
                      <a:alpha val="40000"/>
                    </a:prstClr>
                  </a:outerShdw>
                </a:effectLst>
              </p:spPr>
              <p:txBody>
                <a:bodyPr wrap="square" lIns="253218" tIns="126609" rIns="253218" bIns="126609" rtlCol="0">
                  <a:spAutoFit/>
                </a:bodyPr>
                <a:lstStyle/>
                <a:p>
                  <a:pPr algn="ctr"/>
                  <a:r>
                    <a:rPr lang="en-US" sz="2800" dirty="0"/>
                    <a:t>Floating-Point Functional Model</a:t>
                  </a:r>
                </a:p>
              </p:txBody>
            </p:sp>
            <p:sp>
              <p:nvSpPr>
                <p:cNvPr id="129" name="TextBox 128">
                  <a:extLst>
                    <a:ext uri="{FF2B5EF4-FFF2-40B4-BE49-F238E27FC236}">
                      <a16:creationId xmlns:a16="http://schemas.microsoft.com/office/drawing/2014/main" id="{F0CA4DE1-FFB9-7762-BC18-4CD86421E0CC}"/>
                    </a:ext>
                  </a:extLst>
                </p:cNvPr>
                <p:cNvSpPr txBox="1"/>
                <p:nvPr/>
              </p:nvSpPr>
              <p:spPr>
                <a:xfrm>
                  <a:off x="8179321" y="2681986"/>
                  <a:ext cx="1870529" cy="400110"/>
                </a:xfrm>
                <a:prstGeom prst="rect">
                  <a:avLst/>
                </a:prstGeom>
                <a:solidFill>
                  <a:srgbClr val="00B050"/>
                </a:solidFill>
              </p:spPr>
              <p:txBody>
                <a:bodyPr wrap="none" rtlCol="0">
                  <a:spAutoFit/>
                </a:bodyPr>
                <a:lstStyle/>
                <a:p>
                  <a:r>
                    <a:rPr lang="en-US" sz="2000" dirty="0"/>
                    <a:t>Round-off error</a:t>
                  </a:r>
                </a:p>
              </p:txBody>
            </p:sp>
            <p:sp>
              <p:nvSpPr>
                <p:cNvPr id="130" name="TextBox 129">
                  <a:extLst>
                    <a:ext uri="{FF2B5EF4-FFF2-40B4-BE49-F238E27FC236}">
                      <a16:creationId xmlns:a16="http://schemas.microsoft.com/office/drawing/2014/main" id="{90D7B9E9-E3A0-B77F-014F-B4A291744A67}"/>
                    </a:ext>
                  </a:extLst>
                </p:cNvPr>
                <p:cNvSpPr txBox="1"/>
                <p:nvPr/>
              </p:nvSpPr>
              <p:spPr>
                <a:xfrm>
                  <a:off x="6345822" y="6005406"/>
                  <a:ext cx="5544136" cy="686578"/>
                </a:xfrm>
                <a:prstGeom prst="rect">
                  <a:avLst/>
                </a:prstGeom>
                <a:solidFill>
                  <a:srgbClr val="00B0F0"/>
                </a:solidFill>
                <a:effectLst>
                  <a:outerShdw blurRad="50800" dist="38100" dir="2700000" algn="tl" rotWithShape="0">
                    <a:prstClr val="black">
                      <a:alpha val="40000"/>
                    </a:prstClr>
                  </a:outerShdw>
                </a:effectLst>
              </p:spPr>
              <p:txBody>
                <a:bodyPr wrap="square" lIns="253218" tIns="126609" rIns="253218" bIns="126609" rtlCol="0">
                  <a:spAutoFit/>
                </a:bodyPr>
                <a:lstStyle/>
                <a:p>
                  <a:pPr algn="ctr"/>
                  <a:r>
                    <a:rPr lang="en-US" sz="2800" dirty="0"/>
                    <a:t>Machine Language Program</a:t>
                  </a:r>
                </a:p>
              </p:txBody>
            </p:sp>
            <p:sp>
              <p:nvSpPr>
                <p:cNvPr id="131" name="TextBox 130">
                  <a:extLst>
                    <a:ext uri="{FF2B5EF4-FFF2-40B4-BE49-F238E27FC236}">
                      <a16:creationId xmlns:a16="http://schemas.microsoft.com/office/drawing/2014/main" id="{EC1DF870-374B-2256-C8DB-1E30D0B4EC25}"/>
                    </a:ext>
                  </a:extLst>
                </p:cNvPr>
                <p:cNvSpPr txBox="1"/>
                <p:nvPr/>
              </p:nvSpPr>
              <p:spPr>
                <a:xfrm>
                  <a:off x="7934850" y="5453248"/>
                  <a:ext cx="2474767" cy="400110"/>
                </a:xfrm>
                <a:prstGeom prst="rect">
                  <a:avLst/>
                </a:prstGeom>
                <a:solidFill>
                  <a:srgbClr val="00B050"/>
                </a:solidFill>
              </p:spPr>
              <p:txBody>
                <a:bodyPr wrap="none" rtlCol="0">
                  <a:spAutoFit/>
                </a:bodyPr>
                <a:lstStyle/>
                <a:p>
                  <a:r>
                    <a:rPr lang="en-US" sz="2000" dirty="0"/>
                    <a:t>Compiler correctness</a:t>
                  </a:r>
                </a:p>
              </p:txBody>
            </p:sp>
          </p:grpSp>
          <p:sp>
            <p:nvSpPr>
              <p:cNvPr id="123" name="TextBox 122">
                <a:extLst>
                  <a:ext uri="{FF2B5EF4-FFF2-40B4-BE49-F238E27FC236}">
                    <a16:creationId xmlns:a16="http://schemas.microsoft.com/office/drawing/2014/main" id="{82219F34-CBF7-4F93-2480-ADB822391FD4}"/>
                  </a:ext>
                </a:extLst>
              </p:cNvPr>
              <p:cNvSpPr txBox="1"/>
              <p:nvPr/>
            </p:nvSpPr>
            <p:spPr>
              <a:xfrm>
                <a:off x="7160432" y="4076451"/>
                <a:ext cx="4196090" cy="400110"/>
              </a:xfrm>
              <a:prstGeom prst="rect">
                <a:avLst/>
              </a:prstGeom>
              <a:solidFill>
                <a:srgbClr val="00B050"/>
              </a:solidFill>
            </p:spPr>
            <p:txBody>
              <a:bodyPr wrap="none" rtlCol="0">
                <a:spAutoFit/>
              </a:bodyPr>
              <a:lstStyle/>
              <a:p>
                <a:r>
                  <a:rPr lang="en-US" sz="2000" dirty="0"/>
                  <a:t>Program correctly implements model</a:t>
                </a:r>
              </a:p>
            </p:txBody>
          </p:sp>
        </p:grpSp>
      </p:grpSp>
      <p:cxnSp>
        <p:nvCxnSpPr>
          <p:cNvPr id="132" name="Straight Arrow Connector 131">
            <a:extLst>
              <a:ext uri="{FF2B5EF4-FFF2-40B4-BE49-F238E27FC236}">
                <a16:creationId xmlns:a16="http://schemas.microsoft.com/office/drawing/2014/main" id="{20E831C3-983B-1BF1-8C3D-42B7AB0E7CF0}"/>
              </a:ext>
            </a:extLst>
          </p:cNvPr>
          <p:cNvCxnSpPr>
            <a:cxnSpLocks/>
          </p:cNvCxnSpPr>
          <p:nvPr/>
        </p:nvCxnSpPr>
        <p:spPr>
          <a:xfrm>
            <a:off x="6629400" y="585788"/>
            <a:ext cx="0" cy="5787072"/>
          </a:xfrm>
          <a:prstGeom prst="straightConnector1">
            <a:avLst/>
          </a:prstGeom>
          <a:ln w="50800">
            <a:solidFill>
              <a:srgbClr val="00206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36" name="Audio 135">
            <a:hlinkClick r:id="" action="ppaction://media"/>
            <a:extLst>
              <a:ext uri="{FF2B5EF4-FFF2-40B4-BE49-F238E27FC236}">
                <a16:creationId xmlns:a16="http://schemas.microsoft.com/office/drawing/2014/main" id="{2E09E660-F798-B65D-EC98-F54DD4B15A3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943182637"/>
      </p:ext>
    </p:extLst>
  </p:cSld>
  <p:clrMapOvr>
    <a:masterClrMapping/>
  </p:clrMapOvr>
  <mc:AlternateContent xmlns:mc="http://schemas.openxmlformats.org/markup-compatibility/2006" xmlns:p14="http://schemas.microsoft.com/office/powerpoint/2010/main">
    <mc:Choice Requires="p14">
      <p:transition spd="slow" p14:dur="2000" advTm="33493"/>
    </mc:Choice>
    <mc:Fallback xmlns="">
      <p:transition spd="slow" advTm="3349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6"/>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10">
            <a:extLst>
              <a:ext uri="{FF2B5EF4-FFF2-40B4-BE49-F238E27FC236}">
                <a16:creationId xmlns:a16="http://schemas.microsoft.com/office/drawing/2014/main" id="{5EAE0C98-4816-6758-80A8-378B4188B33F}"/>
              </a:ext>
            </a:extLst>
          </p:cNvPr>
          <p:cNvSpPr>
            <a:spLocks noGrp="1"/>
          </p:cNvSpPr>
          <p:nvPr>
            <p:ph type="sldNum" sz="quarter" idx="12"/>
          </p:nvPr>
        </p:nvSpPr>
        <p:spPr/>
        <p:txBody>
          <a:bodyPr/>
          <a:lstStyle/>
          <a:p>
            <a:fld id="{EDFCBFFE-07E8-5C40-9442-7625F4194842}" type="slidenum">
              <a:rPr lang="en-US" smtClean="0"/>
              <a:t>5</a:t>
            </a:fld>
            <a:endParaRPr lang="en-US"/>
          </a:p>
        </p:txBody>
      </p:sp>
      <p:sp>
        <p:nvSpPr>
          <p:cNvPr id="2" name="Title 1">
            <a:extLst>
              <a:ext uri="{FF2B5EF4-FFF2-40B4-BE49-F238E27FC236}">
                <a16:creationId xmlns:a16="http://schemas.microsoft.com/office/drawing/2014/main" id="{816D5263-F05D-BB07-CD92-0C22F5631A46}"/>
              </a:ext>
            </a:extLst>
          </p:cNvPr>
          <p:cNvSpPr txBox="1">
            <a:spLocks/>
          </p:cNvSpPr>
          <p:nvPr/>
        </p:nvSpPr>
        <p:spPr>
          <a:xfrm>
            <a:off x="200338" y="166018"/>
            <a:ext cx="5606102" cy="965172"/>
          </a:xfrm>
          <a:prstGeom prst="rect">
            <a:avLst/>
          </a:prstGeom>
          <a:solidFill>
            <a:schemeClr val="bg2">
              <a:lumMod val="90000"/>
            </a:schemeClr>
          </a:solidFill>
        </p:spPr>
        <p:txBody>
          <a:bodyPr vert="horz" lIns="0" tIns="365760" rIns="91440" bIns="2743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t>Verification</a:t>
            </a:r>
            <a:r>
              <a:rPr lang="en-US" sz="3600" dirty="0">
                <a:latin typeface="+mn-lt"/>
              </a:rPr>
              <a:t> </a:t>
            </a:r>
            <a:r>
              <a:rPr lang="en-US" sz="3600" dirty="0"/>
              <a:t>Structure</a:t>
            </a:r>
          </a:p>
        </p:txBody>
      </p:sp>
      <p:sp>
        <p:nvSpPr>
          <p:cNvPr id="30" name="Right Arrow 29">
            <a:extLst>
              <a:ext uri="{FF2B5EF4-FFF2-40B4-BE49-F238E27FC236}">
                <a16:creationId xmlns:a16="http://schemas.microsoft.com/office/drawing/2014/main" id="{588FB681-C1E1-B92F-95D6-C790074F2D89}"/>
              </a:ext>
            </a:extLst>
          </p:cNvPr>
          <p:cNvSpPr/>
          <p:nvPr/>
        </p:nvSpPr>
        <p:spPr>
          <a:xfrm>
            <a:off x="6596356" y="1266481"/>
            <a:ext cx="978408" cy="484632"/>
          </a:xfrm>
          <a:prstGeom prst="rightArrow">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8C12C8FE-AF01-72C3-3C07-EE3DC32139A2}"/>
                  </a:ext>
                </a:extLst>
              </p:cNvPr>
              <p:cNvSpPr txBox="1"/>
              <p:nvPr/>
            </p:nvSpPr>
            <p:spPr>
              <a:xfrm>
                <a:off x="236979" y="1256705"/>
                <a:ext cx="6064180" cy="4632037"/>
              </a:xfrm>
              <a:prstGeom prst="rect">
                <a:avLst/>
              </a:prstGeom>
              <a:noFill/>
              <a:ln w="53975">
                <a:noFill/>
                <a:prstDash val="solid"/>
              </a:ln>
            </p:spPr>
            <p:txBody>
              <a:bodyPr wrap="square" tIns="274320" rtlCol="0">
                <a:spAutoFit/>
              </a:bodyPr>
              <a:lstStyle/>
              <a:p>
                <a:pPr marL="457200" indent="-457200">
                  <a:buFont typeface="Arial" panose="020B0604020202020204" pitchFamily="34" charset="0"/>
                  <a:buChar char="•"/>
                </a:pPr>
                <a:r>
                  <a:rPr lang="en-US" sz="2800" b="1" dirty="0">
                    <a:latin typeface="+mj-lt"/>
                  </a:rPr>
                  <a:t>Discretization error</a:t>
                </a:r>
                <a:r>
                  <a:rPr lang="en-US" sz="2800" dirty="0">
                    <a:latin typeface="+mj-lt"/>
                  </a:rPr>
                  <a:t>: the error from representing a function by its values at a discrete set of points.</a:t>
                </a:r>
              </a:p>
              <a:p>
                <a:pPr marL="457200" indent="-457200">
                  <a:buFont typeface="Arial" panose="020B0604020202020204" pitchFamily="34" charset="0"/>
                  <a:buChar char="•"/>
                </a:pPr>
                <a:r>
                  <a:rPr lang="en-US" sz="2800" dirty="0">
                    <a:latin typeface="+mj-lt"/>
                  </a:rPr>
                  <a:t>Define high-level specification &amp; functional model over </a:t>
                </a:r>
                <a14:m>
                  <m:oMath xmlns:m="http://schemas.openxmlformats.org/officeDocument/2006/math">
                    <m:r>
                      <a:rPr lang="en-US" sz="2800" i="1">
                        <a:latin typeface="Cambria Math" panose="02040503050406030204" pitchFamily="18" charset="0"/>
                        <a:ea typeface="Cambria Math" panose="02040503050406030204" pitchFamily="18" charset="0"/>
                      </a:rPr>
                      <m:t>ℝ</m:t>
                    </m:r>
                  </m:oMath>
                </a14:m>
                <a:r>
                  <a:rPr lang="en-US" sz="2800" dirty="0">
                    <a:latin typeface="+mj-lt"/>
                  </a:rPr>
                  <a:t> using Coquelicot – a Coq library for real analysis. </a:t>
                </a:r>
              </a:p>
              <a:p>
                <a:pPr marL="457200" indent="-457200">
                  <a:buFont typeface="Arial" panose="020B0604020202020204" pitchFamily="34" charset="0"/>
                  <a:buChar char="•"/>
                </a:pPr>
                <a:r>
                  <a:rPr lang="en-US" sz="2800" dirty="0">
                    <a:latin typeface="+mj-lt"/>
                  </a:rPr>
                  <a:t>Prove error bound using theorems from Coquelicot. </a:t>
                </a:r>
              </a:p>
              <a:p>
                <a:endParaRPr lang="en-US" sz="2800" b="1" dirty="0">
                  <a:latin typeface="+mj-lt"/>
                </a:endParaRPr>
              </a:p>
            </p:txBody>
          </p:sp>
        </mc:Choice>
        <mc:Fallback xmlns="">
          <p:sp>
            <p:nvSpPr>
              <p:cNvPr id="32" name="TextBox 31">
                <a:extLst>
                  <a:ext uri="{FF2B5EF4-FFF2-40B4-BE49-F238E27FC236}">
                    <a16:creationId xmlns:a16="http://schemas.microsoft.com/office/drawing/2014/main" id="{8C12C8FE-AF01-72C3-3C07-EE3DC32139A2}"/>
                  </a:ext>
                </a:extLst>
              </p:cNvPr>
              <p:cNvSpPr txBox="1">
                <a:spLocks noRot="1" noChangeAspect="1" noMove="1" noResize="1" noEditPoints="1" noAdjustHandles="1" noChangeArrowheads="1" noChangeShapeType="1" noTextEdit="1"/>
              </p:cNvSpPr>
              <p:nvPr/>
            </p:nvSpPr>
            <p:spPr>
              <a:xfrm>
                <a:off x="236979" y="1256705"/>
                <a:ext cx="6064180" cy="4632037"/>
              </a:xfrm>
              <a:prstGeom prst="rect">
                <a:avLst/>
              </a:prstGeom>
              <a:blipFill>
                <a:blip r:embed="rId5"/>
                <a:stretch>
                  <a:fillRect l="-1670"/>
                </a:stretch>
              </a:blipFill>
              <a:ln w="53975">
                <a:noFill/>
                <a:prstDash val="solid"/>
              </a:ln>
            </p:spPr>
            <p:txBody>
              <a:bodyPr/>
              <a:lstStyle/>
              <a:p>
                <a:r>
                  <a:rPr lang="en-US">
                    <a:noFill/>
                  </a:rPr>
                  <a:t> </a:t>
                </a:r>
              </a:p>
            </p:txBody>
          </p:sp>
        </mc:Fallback>
      </mc:AlternateContent>
      <p:grpSp>
        <p:nvGrpSpPr>
          <p:cNvPr id="49" name="Group 48">
            <a:extLst>
              <a:ext uri="{FF2B5EF4-FFF2-40B4-BE49-F238E27FC236}">
                <a16:creationId xmlns:a16="http://schemas.microsoft.com/office/drawing/2014/main" id="{B0C97123-6942-4F14-67E4-F81580A98ED7}"/>
              </a:ext>
            </a:extLst>
          </p:cNvPr>
          <p:cNvGrpSpPr/>
          <p:nvPr/>
        </p:nvGrpSpPr>
        <p:grpSpPr>
          <a:xfrm>
            <a:off x="6509960" y="166018"/>
            <a:ext cx="5379998" cy="6525966"/>
            <a:chOff x="6509960" y="166018"/>
            <a:chExt cx="5379998" cy="6525966"/>
          </a:xfrm>
        </p:grpSpPr>
        <p:cxnSp>
          <p:nvCxnSpPr>
            <p:cNvPr id="50" name="Straight Connector 49">
              <a:extLst>
                <a:ext uri="{FF2B5EF4-FFF2-40B4-BE49-F238E27FC236}">
                  <a16:creationId xmlns:a16="http://schemas.microsoft.com/office/drawing/2014/main" id="{A70FF7F8-7A64-AA16-EE8C-153D2ABACC4C}"/>
                </a:ext>
              </a:extLst>
            </p:cNvPr>
            <p:cNvCxnSpPr>
              <a:cxnSpLocks/>
              <a:stCxn id="54" idx="2"/>
              <a:endCxn id="60" idx="0"/>
            </p:cNvCxnSpPr>
            <p:nvPr/>
          </p:nvCxnSpPr>
          <p:spPr>
            <a:xfrm>
              <a:off x="9193917" y="1160373"/>
              <a:ext cx="12085" cy="4845033"/>
            </a:xfrm>
            <a:prstGeom prst="line">
              <a:avLst/>
            </a:prstGeom>
            <a:ln w="44450">
              <a:prstDash val="dash"/>
            </a:ln>
          </p:spPr>
          <p:style>
            <a:lnRef idx="1">
              <a:schemeClr val="accent1"/>
            </a:lnRef>
            <a:fillRef idx="0">
              <a:schemeClr val="accent1"/>
            </a:fillRef>
            <a:effectRef idx="0">
              <a:schemeClr val="accent1"/>
            </a:effectRef>
            <a:fontRef idx="minor">
              <a:schemeClr val="tx1"/>
            </a:fontRef>
          </p:style>
        </p:cxnSp>
        <p:grpSp>
          <p:nvGrpSpPr>
            <p:cNvPr id="51" name="Group 50">
              <a:extLst>
                <a:ext uri="{FF2B5EF4-FFF2-40B4-BE49-F238E27FC236}">
                  <a16:creationId xmlns:a16="http://schemas.microsoft.com/office/drawing/2014/main" id="{F15135A3-A08E-382A-CEB7-6E823937B903}"/>
                </a:ext>
              </a:extLst>
            </p:cNvPr>
            <p:cNvGrpSpPr/>
            <p:nvPr/>
          </p:nvGrpSpPr>
          <p:grpSpPr>
            <a:xfrm>
              <a:off x="6509960" y="166018"/>
              <a:ext cx="5379998" cy="6525966"/>
              <a:chOff x="6333340" y="166018"/>
              <a:chExt cx="5556618" cy="6525966"/>
            </a:xfrm>
          </p:grpSpPr>
          <p:grpSp>
            <p:nvGrpSpPr>
              <p:cNvPr id="52" name="Group 51">
                <a:extLst>
                  <a:ext uri="{FF2B5EF4-FFF2-40B4-BE49-F238E27FC236}">
                    <a16:creationId xmlns:a16="http://schemas.microsoft.com/office/drawing/2014/main" id="{663F7478-1D66-E573-B6D2-03172B884C51}"/>
                  </a:ext>
                </a:extLst>
              </p:cNvPr>
              <p:cNvGrpSpPr/>
              <p:nvPr/>
            </p:nvGrpSpPr>
            <p:grpSpPr>
              <a:xfrm>
                <a:off x="6333340" y="166018"/>
                <a:ext cx="5556618" cy="6525966"/>
                <a:chOff x="6333340" y="166018"/>
                <a:chExt cx="5556618" cy="6525966"/>
              </a:xfrm>
            </p:grpSpPr>
            <p:sp>
              <p:nvSpPr>
                <p:cNvPr id="54" name="TextBox 53">
                  <a:extLst>
                    <a:ext uri="{FF2B5EF4-FFF2-40B4-BE49-F238E27FC236}">
                      <a16:creationId xmlns:a16="http://schemas.microsoft.com/office/drawing/2014/main" id="{DAFA4144-B7A7-83E3-4C0C-F1BADB7BFF26}"/>
                    </a:ext>
                  </a:extLst>
                </p:cNvPr>
                <p:cNvSpPr txBox="1"/>
                <p:nvPr/>
              </p:nvSpPr>
              <p:spPr>
                <a:xfrm>
                  <a:off x="6333340" y="166018"/>
                  <a:ext cx="5544136" cy="994355"/>
                </a:xfrm>
                <a:prstGeom prst="rect">
                  <a:avLst/>
                </a:prstGeom>
                <a:solidFill>
                  <a:srgbClr val="00B0F0"/>
                </a:solidFill>
                <a:effectLst>
                  <a:outerShdw blurRad="50800" dist="38100" dir="2700000" algn="tl" rotWithShape="0">
                    <a:prstClr val="black">
                      <a:alpha val="40000"/>
                    </a:prstClr>
                  </a:outerShdw>
                </a:effectLst>
              </p:spPr>
              <p:txBody>
                <a:bodyPr wrap="square" lIns="253218" tIns="126609" rIns="253218" bIns="126609" rtlCol="0">
                  <a:spAutoFit/>
                </a:bodyPr>
                <a:lstStyle/>
                <a:p>
                  <a:pPr algn="ctr"/>
                  <a:r>
                    <a:rPr lang="en-US" sz="2800" dirty="0"/>
                    <a:t>High-Level Specification</a:t>
                  </a:r>
                </a:p>
                <a:p>
                  <a:pPr algn="ctr"/>
                  <a:r>
                    <a:rPr lang="en-US" sz="2000" dirty="0"/>
                    <a:t>Continuous System</a:t>
                  </a:r>
                </a:p>
              </p:txBody>
            </p:sp>
            <p:sp>
              <p:nvSpPr>
                <p:cNvPr id="55" name="TextBox 54">
                  <a:extLst>
                    <a:ext uri="{FF2B5EF4-FFF2-40B4-BE49-F238E27FC236}">
                      <a16:creationId xmlns:a16="http://schemas.microsoft.com/office/drawing/2014/main" id="{04686D37-BA0D-620F-C26C-405A2188C726}"/>
                    </a:ext>
                  </a:extLst>
                </p:cNvPr>
                <p:cNvSpPr txBox="1"/>
                <p:nvPr/>
              </p:nvSpPr>
              <p:spPr>
                <a:xfrm>
                  <a:off x="6345822" y="4586682"/>
                  <a:ext cx="5544136" cy="686578"/>
                </a:xfrm>
                <a:prstGeom prst="rect">
                  <a:avLst/>
                </a:prstGeom>
                <a:solidFill>
                  <a:srgbClr val="00B0F0"/>
                </a:solidFill>
                <a:effectLst>
                  <a:outerShdw blurRad="50800" dist="38100" dir="2700000" algn="tl" rotWithShape="0">
                    <a:prstClr val="black">
                      <a:alpha val="40000"/>
                    </a:prstClr>
                  </a:outerShdw>
                </a:effectLst>
              </p:spPr>
              <p:txBody>
                <a:bodyPr wrap="square" lIns="253218" tIns="126609" rIns="253218" bIns="126609" rtlCol="0">
                  <a:spAutoFit/>
                </a:bodyPr>
                <a:lstStyle/>
                <a:p>
                  <a:pPr algn="ctr"/>
                  <a:r>
                    <a:rPr lang="en-US" sz="2800" dirty="0"/>
                    <a:t>Numerical Program</a:t>
                  </a: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02C82AA1-8243-3FC6-00D6-B9BF048E7667}"/>
                        </a:ext>
                      </a:extLst>
                    </p:cNvPr>
                    <p:cNvSpPr txBox="1"/>
                    <p:nvPr/>
                  </p:nvSpPr>
                  <p:spPr>
                    <a:xfrm>
                      <a:off x="6333340" y="1844757"/>
                      <a:ext cx="5544136" cy="686579"/>
                    </a:xfrm>
                    <a:prstGeom prst="rect">
                      <a:avLst/>
                    </a:prstGeom>
                    <a:solidFill>
                      <a:srgbClr val="00B0F0"/>
                    </a:solidFill>
                    <a:effectLst>
                      <a:outerShdw blurRad="50800" dist="38100" dir="2700000" algn="tl" rotWithShape="0">
                        <a:prstClr val="black">
                          <a:alpha val="40000"/>
                        </a:prstClr>
                      </a:outerShdw>
                    </a:effectLst>
                  </p:spPr>
                  <p:txBody>
                    <a:bodyPr wrap="square" lIns="253218" tIns="126609" rIns="253218" bIns="126609" rtlCol="0">
                      <a:noAutofit/>
                    </a:bodyPr>
                    <a:lstStyle/>
                    <a:p>
                      <a:pPr algn="ctr"/>
                      <a:r>
                        <a:rPr lang="en-US" sz="2800" dirty="0"/>
                        <a:t>Real Functional Model (</a:t>
                      </a:r>
                      <a14:m>
                        <m:oMath xmlns:m="http://schemas.openxmlformats.org/officeDocument/2006/math">
                          <m:r>
                            <a:rPr lang="en-US" sz="2800" i="1">
                              <a:latin typeface="Cambria Math" panose="02040503050406030204" pitchFamily="18" charset="0"/>
                              <a:ea typeface="Cambria Math" panose="02040503050406030204" pitchFamily="18" charset="0"/>
                            </a:rPr>
                            <m:t>ℝ</m:t>
                          </m:r>
                        </m:oMath>
                      </a14:m>
                      <a:r>
                        <a:rPr lang="en-US" sz="2800" dirty="0"/>
                        <a:t>)</a:t>
                      </a:r>
                    </a:p>
                    <a:p>
                      <a:pPr algn="ctr"/>
                      <a:endParaRPr lang="en-US" sz="2800" dirty="0"/>
                    </a:p>
                    <a:p>
                      <a:pPr algn="ctr"/>
                      <a:endParaRPr lang="en-US" sz="2000" dirty="0"/>
                    </a:p>
                  </p:txBody>
                </p:sp>
              </mc:Choice>
              <mc:Fallback xmlns="">
                <p:sp>
                  <p:nvSpPr>
                    <p:cNvPr id="56" name="TextBox 55">
                      <a:extLst>
                        <a:ext uri="{FF2B5EF4-FFF2-40B4-BE49-F238E27FC236}">
                          <a16:creationId xmlns:a16="http://schemas.microsoft.com/office/drawing/2014/main" id="{02C82AA1-8243-3FC6-00D6-B9BF048E7667}"/>
                        </a:ext>
                      </a:extLst>
                    </p:cNvPr>
                    <p:cNvSpPr txBox="1">
                      <a:spLocks noRot="1" noChangeAspect="1" noMove="1" noResize="1" noEditPoints="1" noAdjustHandles="1" noChangeArrowheads="1" noChangeShapeType="1" noTextEdit="1"/>
                    </p:cNvSpPr>
                    <p:nvPr/>
                  </p:nvSpPr>
                  <p:spPr>
                    <a:xfrm>
                      <a:off x="6333340" y="1844757"/>
                      <a:ext cx="5544136" cy="686579"/>
                    </a:xfrm>
                    <a:prstGeom prst="rect">
                      <a:avLst/>
                    </a:prstGeom>
                    <a:blipFill>
                      <a:blip r:embed="rId6"/>
                      <a:stretch>
                        <a:fillRect/>
                      </a:stretch>
                    </a:blipFill>
                    <a:effectLst>
                      <a:outerShdw blurRad="50800" dist="38100" dir="2700000" algn="tl" rotWithShape="0">
                        <a:prstClr val="black">
                          <a:alpha val="40000"/>
                        </a:prstClr>
                      </a:outerShdw>
                    </a:effectLst>
                  </p:spPr>
                  <p:txBody>
                    <a:bodyPr/>
                    <a:lstStyle/>
                    <a:p>
                      <a:r>
                        <a:rPr lang="en-US">
                          <a:noFill/>
                        </a:rPr>
                        <a:t> </a:t>
                      </a:r>
                    </a:p>
                  </p:txBody>
                </p:sp>
              </mc:Fallback>
            </mc:AlternateContent>
            <p:sp>
              <p:nvSpPr>
                <p:cNvPr id="57" name="TextBox 56">
                  <a:extLst>
                    <a:ext uri="{FF2B5EF4-FFF2-40B4-BE49-F238E27FC236}">
                      <a16:creationId xmlns:a16="http://schemas.microsoft.com/office/drawing/2014/main" id="{33BE753C-4CDF-BBE1-BB12-CE1F0AC25B7E}"/>
                    </a:ext>
                  </a:extLst>
                </p:cNvPr>
                <p:cNvSpPr txBox="1"/>
                <p:nvPr/>
              </p:nvSpPr>
              <p:spPr>
                <a:xfrm>
                  <a:off x="7972672" y="1342142"/>
                  <a:ext cx="2320462" cy="400110"/>
                </a:xfrm>
                <a:prstGeom prst="rect">
                  <a:avLst/>
                </a:prstGeom>
                <a:solidFill>
                  <a:srgbClr val="00B050"/>
                </a:solidFill>
              </p:spPr>
              <p:txBody>
                <a:bodyPr wrap="none" rtlCol="0">
                  <a:spAutoFit/>
                </a:bodyPr>
                <a:lstStyle/>
                <a:p>
                  <a:r>
                    <a:rPr lang="en-US" sz="2000" dirty="0"/>
                    <a:t>Discretization error </a:t>
                  </a:r>
                </a:p>
              </p:txBody>
            </p:sp>
            <p:sp>
              <p:nvSpPr>
                <p:cNvPr id="58" name="TextBox 57">
                  <a:extLst>
                    <a:ext uri="{FF2B5EF4-FFF2-40B4-BE49-F238E27FC236}">
                      <a16:creationId xmlns:a16="http://schemas.microsoft.com/office/drawing/2014/main" id="{827BAED7-9FBD-1AED-3C39-3610DED08E7B}"/>
                    </a:ext>
                  </a:extLst>
                </p:cNvPr>
                <p:cNvSpPr txBox="1"/>
                <p:nvPr/>
              </p:nvSpPr>
              <p:spPr>
                <a:xfrm>
                  <a:off x="6345822" y="3215720"/>
                  <a:ext cx="5544136" cy="686578"/>
                </a:xfrm>
                <a:prstGeom prst="rect">
                  <a:avLst/>
                </a:prstGeom>
                <a:solidFill>
                  <a:srgbClr val="00B0F0"/>
                </a:solidFill>
                <a:effectLst>
                  <a:outerShdw blurRad="50800" dist="38100" dir="2700000" algn="tl" rotWithShape="0">
                    <a:prstClr val="black">
                      <a:alpha val="40000"/>
                    </a:prstClr>
                  </a:outerShdw>
                </a:effectLst>
              </p:spPr>
              <p:txBody>
                <a:bodyPr wrap="square" lIns="253218" tIns="126609" rIns="253218" bIns="126609" rtlCol="0">
                  <a:spAutoFit/>
                </a:bodyPr>
                <a:lstStyle/>
                <a:p>
                  <a:pPr algn="ctr"/>
                  <a:r>
                    <a:rPr lang="en-US" sz="2800" dirty="0"/>
                    <a:t>Floating-Point Functional Model</a:t>
                  </a:r>
                </a:p>
              </p:txBody>
            </p:sp>
            <p:sp>
              <p:nvSpPr>
                <p:cNvPr id="59" name="TextBox 58">
                  <a:extLst>
                    <a:ext uri="{FF2B5EF4-FFF2-40B4-BE49-F238E27FC236}">
                      <a16:creationId xmlns:a16="http://schemas.microsoft.com/office/drawing/2014/main" id="{2B25305C-9088-2ECF-CC01-AA8445072785}"/>
                    </a:ext>
                  </a:extLst>
                </p:cNvPr>
                <p:cNvSpPr txBox="1"/>
                <p:nvPr/>
              </p:nvSpPr>
              <p:spPr>
                <a:xfrm>
                  <a:off x="8179321" y="2681986"/>
                  <a:ext cx="1870529" cy="400110"/>
                </a:xfrm>
                <a:prstGeom prst="rect">
                  <a:avLst/>
                </a:prstGeom>
                <a:solidFill>
                  <a:srgbClr val="00B050"/>
                </a:solidFill>
              </p:spPr>
              <p:txBody>
                <a:bodyPr wrap="none" rtlCol="0">
                  <a:spAutoFit/>
                </a:bodyPr>
                <a:lstStyle/>
                <a:p>
                  <a:r>
                    <a:rPr lang="en-US" sz="2000" dirty="0"/>
                    <a:t>Round-off error</a:t>
                  </a:r>
                </a:p>
              </p:txBody>
            </p:sp>
            <p:sp>
              <p:nvSpPr>
                <p:cNvPr id="60" name="TextBox 59">
                  <a:extLst>
                    <a:ext uri="{FF2B5EF4-FFF2-40B4-BE49-F238E27FC236}">
                      <a16:creationId xmlns:a16="http://schemas.microsoft.com/office/drawing/2014/main" id="{1D994F88-696E-CC0B-D82B-465F568DDDFA}"/>
                    </a:ext>
                  </a:extLst>
                </p:cNvPr>
                <p:cNvSpPr txBox="1"/>
                <p:nvPr/>
              </p:nvSpPr>
              <p:spPr>
                <a:xfrm>
                  <a:off x="6345822" y="6005406"/>
                  <a:ext cx="5544136" cy="686578"/>
                </a:xfrm>
                <a:prstGeom prst="rect">
                  <a:avLst/>
                </a:prstGeom>
                <a:solidFill>
                  <a:srgbClr val="00B0F0"/>
                </a:solidFill>
                <a:effectLst>
                  <a:outerShdw blurRad="50800" dist="38100" dir="2700000" algn="tl" rotWithShape="0">
                    <a:prstClr val="black">
                      <a:alpha val="40000"/>
                    </a:prstClr>
                  </a:outerShdw>
                </a:effectLst>
              </p:spPr>
              <p:txBody>
                <a:bodyPr wrap="square" lIns="253218" tIns="126609" rIns="253218" bIns="126609" rtlCol="0">
                  <a:spAutoFit/>
                </a:bodyPr>
                <a:lstStyle/>
                <a:p>
                  <a:pPr algn="ctr"/>
                  <a:r>
                    <a:rPr lang="en-US" sz="2800" dirty="0"/>
                    <a:t>Machine Language Program</a:t>
                  </a:r>
                </a:p>
              </p:txBody>
            </p:sp>
            <p:sp>
              <p:nvSpPr>
                <p:cNvPr id="61" name="TextBox 60">
                  <a:extLst>
                    <a:ext uri="{FF2B5EF4-FFF2-40B4-BE49-F238E27FC236}">
                      <a16:creationId xmlns:a16="http://schemas.microsoft.com/office/drawing/2014/main" id="{01E8EFDA-94E4-A15E-78B0-A8C78697B685}"/>
                    </a:ext>
                  </a:extLst>
                </p:cNvPr>
                <p:cNvSpPr txBox="1"/>
                <p:nvPr/>
              </p:nvSpPr>
              <p:spPr>
                <a:xfrm>
                  <a:off x="7934850" y="5453248"/>
                  <a:ext cx="2474767" cy="400110"/>
                </a:xfrm>
                <a:prstGeom prst="rect">
                  <a:avLst/>
                </a:prstGeom>
                <a:solidFill>
                  <a:srgbClr val="00B050"/>
                </a:solidFill>
              </p:spPr>
              <p:txBody>
                <a:bodyPr wrap="none" rtlCol="0">
                  <a:spAutoFit/>
                </a:bodyPr>
                <a:lstStyle/>
                <a:p>
                  <a:r>
                    <a:rPr lang="en-US" sz="2000" dirty="0"/>
                    <a:t>Compiler correctness</a:t>
                  </a:r>
                </a:p>
              </p:txBody>
            </p:sp>
          </p:grpSp>
          <p:sp>
            <p:nvSpPr>
              <p:cNvPr id="53" name="TextBox 52">
                <a:extLst>
                  <a:ext uri="{FF2B5EF4-FFF2-40B4-BE49-F238E27FC236}">
                    <a16:creationId xmlns:a16="http://schemas.microsoft.com/office/drawing/2014/main" id="{355D9E9A-8B58-E7BF-D6FA-9E0DA7FB46A7}"/>
                  </a:ext>
                </a:extLst>
              </p:cNvPr>
              <p:cNvSpPr txBox="1"/>
              <p:nvPr/>
            </p:nvSpPr>
            <p:spPr>
              <a:xfrm>
                <a:off x="7160432" y="4076451"/>
                <a:ext cx="4196090" cy="400110"/>
              </a:xfrm>
              <a:prstGeom prst="rect">
                <a:avLst/>
              </a:prstGeom>
              <a:solidFill>
                <a:srgbClr val="00B050"/>
              </a:solidFill>
            </p:spPr>
            <p:txBody>
              <a:bodyPr wrap="none" rtlCol="0">
                <a:spAutoFit/>
              </a:bodyPr>
              <a:lstStyle/>
              <a:p>
                <a:r>
                  <a:rPr lang="en-US" sz="2000" dirty="0"/>
                  <a:t>Program correctly implements model</a:t>
                </a:r>
              </a:p>
            </p:txBody>
          </p:sp>
        </p:grpSp>
      </p:grpSp>
      <p:pic>
        <p:nvPicPr>
          <p:cNvPr id="83" name="Audio 82">
            <a:hlinkClick r:id="" action="ppaction://media"/>
            <a:extLst>
              <a:ext uri="{FF2B5EF4-FFF2-40B4-BE49-F238E27FC236}">
                <a16:creationId xmlns:a16="http://schemas.microsoft.com/office/drawing/2014/main" id="{5A815997-69A0-484C-98EA-43206CF23261}"/>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367278738"/>
      </p:ext>
    </p:extLst>
  </p:cSld>
  <p:clrMapOvr>
    <a:masterClrMapping/>
  </p:clrMapOvr>
  <mc:AlternateContent xmlns:mc="http://schemas.openxmlformats.org/markup-compatibility/2006" xmlns:p14="http://schemas.microsoft.com/office/powerpoint/2010/main">
    <mc:Choice Requires="p14">
      <p:transition spd="slow" p14:dur="2000" advTm="28298"/>
    </mc:Choice>
    <mc:Fallback xmlns="">
      <p:transition spd="slow" advTm="2829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3"/>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10">
            <a:extLst>
              <a:ext uri="{FF2B5EF4-FFF2-40B4-BE49-F238E27FC236}">
                <a16:creationId xmlns:a16="http://schemas.microsoft.com/office/drawing/2014/main" id="{5EAE0C98-4816-6758-80A8-378B4188B33F}"/>
              </a:ext>
            </a:extLst>
          </p:cNvPr>
          <p:cNvSpPr>
            <a:spLocks noGrp="1"/>
          </p:cNvSpPr>
          <p:nvPr>
            <p:ph type="sldNum" sz="quarter" idx="12"/>
          </p:nvPr>
        </p:nvSpPr>
        <p:spPr/>
        <p:txBody>
          <a:bodyPr/>
          <a:lstStyle/>
          <a:p>
            <a:fld id="{EDFCBFFE-07E8-5C40-9442-7625F4194842}" type="slidenum">
              <a:rPr lang="en-US" smtClean="0"/>
              <a:t>6</a:t>
            </a:fld>
            <a:endParaRPr lang="en-US"/>
          </a:p>
        </p:txBody>
      </p:sp>
      <p:sp>
        <p:nvSpPr>
          <p:cNvPr id="2" name="Title 1">
            <a:extLst>
              <a:ext uri="{FF2B5EF4-FFF2-40B4-BE49-F238E27FC236}">
                <a16:creationId xmlns:a16="http://schemas.microsoft.com/office/drawing/2014/main" id="{816D5263-F05D-BB07-CD92-0C22F5631A46}"/>
              </a:ext>
            </a:extLst>
          </p:cNvPr>
          <p:cNvSpPr txBox="1">
            <a:spLocks/>
          </p:cNvSpPr>
          <p:nvPr/>
        </p:nvSpPr>
        <p:spPr>
          <a:xfrm>
            <a:off x="200338" y="166018"/>
            <a:ext cx="5606102" cy="965172"/>
          </a:xfrm>
          <a:prstGeom prst="rect">
            <a:avLst/>
          </a:prstGeom>
          <a:solidFill>
            <a:schemeClr val="bg2">
              <a:lumMod val="90000"/>
            </a:schemeClr>
          </a:solidFill>
        </p:spPr>
        <p:txBody>
          <a:bodyPr vert="horz" lIns="0" tIns="365760" rIns="91440" bIns="2743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t>Verification Structure</a:t>
            </a:r>
          </a:p>
        </p:txBody>
      </p:sp>
      <p:sp>
        <p:nvSpPr>
          <p:cNvPr id="30" name="Right Arrow 29">
            <a:extLst>
              <a:ext uri="{FF2B5EF4-FFF2-40B4-BE49-F238E27FC236}">
                <a16:creationId xmlns:a16="http://schemas.microsoft.com/office/drawing/2014/main" id="{588FB681-C1E1-B92F-95D6-C790074F2D89}"/>
              </a:ext>
            </a:extLst>
          </p:cNvPr>
          <p:cNvSpPr/>
          <p:nvPr/>
        </p:nvSpPr>
        <p:spPr>
          <a:xfrm>
            <a:off x="6788220" y="2591568"/>
            <a:ext cx="978408" cy="484632"/>
          </a:xfrm>
          <a:prstGeom prst="rightArrow">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TextBox 31">
            <a:extLst>
              <a:ext uri="{FF2B5EF4-FFF2-40B4-BE49-F238E27FC236}">
                <a16:creationId xmlns:a16="http://schemas.microsoft.com/office/drawing/2014/main" id="{8C12C8FE-AF01-72C3-3C07-EE3DC32139A2}"/>
              </a:ext>
            </a:extLst>
          </p:cNvPr>
          <p:cNvSpPr txBox="1"/>
          <p:nvPr/>
        </p:nvSpPr>
        <p:spPr>
          <a:xfrm>
            <a:off x="236979" y="1256705"/>
            <a:ext cx="6064180" cy="5924699"/>
          </a:xfrm>
          <a:prstGeom prst="rect">
            <a:avLst/>
          </a:prstGeom>
          <a:noFill/>
          <a:ln w="53975">
            <a:noFill/>
            <a:prstDash val="solid"/>
          </a:ln>
        </p:spPr>
        <p:txBody>
          <a:bodyPr wrap="square" tIns="274320" rtlCol="0">
            <a:spAutoFit/>
          </a:bodyPr>
          <a:lstStyle/>
          <a:p>
            <a:pPr marL="457200" indent="-457200">
              <a:buFont typeface="Arial" panose="020B0604020202020204" pitchFamily="34" charset="0"/>
              <a:buChar char="•"/>
            </a:pPr>
            <a:r>
              <a:rPr lang="en-US" sz="2800" b="1" dirty="0">
                <a:latin typeface="+mj-lt"/>
              </a:rPr>
              <a:t>Round-off error</a:t>
            </a:r>
            <a:r>
              <a:rPr lang="en-US" sz="2800" dirty="0">
                <a:latin typeface="+mj-lt"/>
              </a:rPr>
              <a:t>: the difference between the result produced using exact arithmetic and the result produced using floating-point arithmetic.</a:t>
            </a:r>
          </a:p>
          <a:p>
            <a:pPr marL="457200" indent="-457200">
              <a:buFont typeface="Arial" panose="020B0604020202020204" pitchFamily="34" charset="0"/>
              <a:buChar char="•"/>
            </a:pPr>
            <a:r>
              <a:rPr lang="en-US" sz="2800" dirty="0">
                <a:latin typeface="+mj-lt"/>
              </a:rPr>
              <a:t>Define functional model over floats using VCFloat – a Coq library for verified round-off error analysis. </a:t>
            </a:r>
          </a:p>
          <a:p>
            <a:pPr marL="914400" lvl="1" indent="-457200">
              <a:buFont typeface="Wingdings" pitchFamily="2" charset="2"/>
              <a:buChar char="Ø"/>
            </a:pPr>
            <a:r>
              <a:rPr lang="en-US" sz="2800" dirty="0">
                <a:latin typeface="+mj-lt"/>
              </a:rPr>
              <a:t>VCFloat core uses Coq library </a:t>
            </a:r>
            <a:r>
              <a:rPr lang="en-US" sz="2800" dirty="0" err="1">
                <a:latin typeface="+mj-lt"/>
              </a:rPr>
              <a:t>Flocq</a:t>
            </a:r>
            <a:r>
              <a:rPr lang="en-US" sz="2800" dirty="0">
                <a:latin typeface="+mj-lt"/>
              </a:rPr>
              <a:t> – formal spec. of  IEEE-754  </a:t>
            </a:r>
          </a:p>
          <a:p>
            <a:pPr marL="457200" indent="-457200">
              <a:buFont typeface="Arial" panose="020B0604020202020204" pitchFamily="34" charset="0"/>
              <a:buChar char="•"/>
            </a:pPr>
            <a:r>
              <a:rPr lang="en-US" sz="2800" dirty="0">
                <a:latin typeface="+mj-lt"/>
              </a:rPr>
              <a:t>Prove error bound using VCFloat &amp; Coquelicot. </a:t>
            </a:r>
          </a:p>
          <a:p>
            <a:endParaRPr lang="en-US" sz="2800" b="1" dirty="0">
              <a:latin typeface="+mj-lt"/>
            </a:endParaRPr>
          </a:p>
        </p:txBody>
      </p:sp>
      <p:grpSp>
        <p:nvGrpSpPr>
          <p:cNvPr id="4" name="Group 3">
            <a:extLst>
              <a:ext uri="{FF2B5EF4-FFF2-40B4-BE49-F238E27FC236}">
                <a16:creationId xmlns:a16="http://schemas.microsoft.com/office/drawing/2014/main" id="{D587A582-FA94-D9D6-C94F-1060A874AD58}"/>
              </a:ext>
            </a:extLst>
          </p:cNvPr>
          <p:cNvGrpSpPr/>
          <p:nvPr/>
        </p:nvGrpSpPr>
        <p:grpSpPr>
          <a:xfrm>
            <a:off x="6509960" y="166018"/>
            <a:ext cx="5379998" cy="6525966"/>
            <a:chOff x="6509960" y="166018"/>
            <a:chExt cx="5379998" cy="6525966"/>
          </a:xfrm>
        </p:grpSpPr>
        <p:cxnSp>
          <p:nvCxnSpPr>
            <p:cNvPr id="6" name="Straight Connector 5">
              <a:extLst>
                <a:ext uri="{FF2B5EF4-FFF2-40B4-BE49-F238E27FC236}">
                  <a16:creationId xmlns:a16="http://schemas.microsoft.com/office/drawing/2014/main" id="{3B0B0628-EDB2-F39B-9FA1-90BA93E9D215}"/>
                </a:ext>
              </a:extLst>
            </p:cNvPr>
            <p:cNvCxnSpPr>
              <a:cxnSpLocks/>
              <a:stCxn id="12" idx="2"/>
              <a:endCxn id="25" idx="0"/>
            </p:cNvCxnSpPr>
            <p:nvPr/>
          </p:nvCxnSpPr>
          <p:spPr>
            <a:xfrm>
              <a:off x="9193917" y="1160373"/>
              <a:ext cx="12085" cy="4845033"/>
            </a:xfrm>
            <a:prstGeom prst="line">
              <a:avLst/>
            </a:prstGeom>
            <a:ln w="44450">
              <a:prstDash val="dash"/>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704B8459-E545-64D7-9657-A7ADD15E0988}"/>
                </a:ext>
              </a:extLst>
            </p:cNvPr>
            <p:cNvGrpSpPr/>
            <p:nvPr/>
          </p:nvGrpSpPr>
          <p:grpSpPr>
            <a:xfrm>
              <a:off x="6509960" y="166018"/>
              <a:ext cx="5379998" cy="6525966"/>
              <a:chOff x="6333340" y="166018"/>
              <a:chExt cx="5556618" cy="6525966"/>
            </a:xfrm>
          </p:grpSpPr>
          <p:grpSp>
            <p:nvGrpSpPr>
              <p:cNvPr id="9" name="Group 8">
                <a:extLst>
                  <a:ext uri="{FF2B5EF4-FFF2-40B4-BE49-F238E27FC236}">
                    <a16:creationId xmlns:a16="http://schemas.microsoft.com/office/drawing/2014/main" id="{029EEE6C-8A2B-4D19-DD57-76C7425BBDF4}"/>
                  </a:ext>
                </a:extLst>
              </p:cNvPr>
              <p:cNvGrpSpPr/>
              <p:nvPr/>
            </p:nvGrpSpPr>
            <p:grpSpPr>
              <a:xfrm>
                <a:off x="6333340" y="166018"/>
                <a:ext cx="5556618" cy="6525966"/>
                <a:chOff x="6333340" y="166018"/>
                <a:chExt cx="5556618" cy="6525966"/>
              </a:xfrm>
            </p:grpSpPr>
            <p:sp>
              <p:nvSpPr>
                <p:cNvPr id="12" name="TextBox 11">
                  <a:extLst>
                    <a:ext uri="{FF2B5EF4-FFF2-40B4-BE49-F238E27FC236}">
                      <a16:creationId xmlns:a16="http://schemas.microsoft.com/office/drawing/2014/main" id="{D3BC6F48-1DEE-B3C0-9DCC-F3846FE793F2}"/>
                    </a:ext>
                  </a:extLst>
                </p:cNvPr>
                <p:cNvSpPr txBox="1"/>
                <p:nvPr/>
              </p:nvSpPr>
              <p:spPr>
                <a:xfrm>
                  <a:off x="6333340" y="166018"/>
                  <a:ext cx="5544136" cy="994355"/>
                </a:xfrm>
                <a:prstGeom prst="rect">
                  <a:avLst/>
                </a:prstGeom>
                <a:solidFill>
                  <a:srgbClr val="00B0F0"/>
                </a:solidFill>
                <a:effectLst>
                  <a:outerShdw blurRad="50800" dist="38100" dir="2700000" algn="tl" rotWithShape="0">
                    <a:prstClr val="black">
                      <a:alpha val="40000"/>
                    </a:prstClr>
                  </a:outerShdw>
                </a:effectLst>
              </p:spPr>
              <p:txBody>
                <a:bodyPr wrap="square" lIns="253218" tIns="126609" rIns="253218" bIns="126609" rtlCol="0">
                  <a:spAutoFit/>
                </a:bodyPr>
                <a:lstStyle/>
                <a:p>
                  <a:pPr algn="ctr"/>
                  <a:r>
                    <a:rPr lang="en-US" sz="2800" dirty="0"/>
                    <a:t>High-Level Specification</a:t>
                  </a:r>
                </a:p>
                <a:p>
                  <a:pPr algn="ctr"/>
                  <a:r>
                    <a:rPr lang="en-US" sz="2000" dirty="0"/>
                    <a:t>Continuous System</a:t>
                  </a:r>
                </a:p>
              </p:txBody>
            </p:sp>
            <p:sp>
              <p:nvSpPr>
                <p:cNvPr id="14" name="TextBox 13">
                  <a:extLst>
                    <a:ext uri="{FF2B5EF4-FFF2-40B4-BE49-F238E27FC236}">
                      <a16:creationId xmlns:a16="http://schemas.microsoft.com/office/drawing/2014/main" id="{3F8BAD3B-971A-9021-43DC-93A21F248EA6}"/>
                    </a:ext>
                  </a:extLst>
                </p:cNvPr>
                <p:cNvSpPr txBox="1"/>
                <p:nvPr/>
              </p:nvSpPr>
              <p:spPr>
                <a:xfrm>
                  <a:off x="6345822" y="4586682"/>
                  <a:ext cx="5544136" cy="686578"/>
                </a:xfrm>
                <a:prstGeom prst="rect">
                  <a:avLst/>
                </a:prstGeom>
                <a:solidFill>
                  <a:srgbClr val="00B0F0"/>
                </a:solidFill>
                <a:effectLst>
                  <a:outerShdw blurRad="50800" dist="38100" dir="2700000" algn="tl" rotWithShape="0">
                    <a:prstClr val="black">
                      <a:alpha val="40000"/>
                    </a:prstClr>
                  </a:outerShdw>
                </a:effectLst>
              </p:spPr>
              <p:txBody>
                <a:bodyPr wrap="square" lIns="253218" tIns="126609" rIns="253218" bIns="126609" rtlCol="0">
                  <a:spAutoFit/>
                </a:bodyPr>
                <a:lstStyle/>
                <a:p>
                  <a:pPr algn="ctr"/>
                  <a:r>
                    <a:rPr lang="en-US" sz="2800" dirty="0"/>
                    <a:t>Numerical Program</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123C952A-B32C-73EF-46AD-543A9BB4CA69}"/>
                        </a:ext>
                      </a:extLst>
                    </p:cNvPr>
                    <p:cNvSpPr txBox="1"/>
                    <p:nvPr/>
                  </p:nvSpPr>
                  <p:spPr>
                    <a:xfrm>
                      <a:off x="6333340" y="1844757"/>
                      <a:ext cx="5544136" cy="686579"/>
                    </a:xfrm>
                    <a:prstGeom prst="rect">
                      <a:avLst/>
                    </a:prstGeom>
                    <a:solidFill>
                      <a:srgbClr val="00B0F0"/>
                    </a:solidFill>
                    <a:effectLst>
                      <a:outerShdw blurRad="50800" dist="38100" dir="2700000" algn="tl" rotWithShape="0">
                        <a:prstClr val="black">
                          <a:alpha val="40000"/>
                        </a:prstClr>
                      </a:outerShdw>
                    </a:effectLst>
                  </p:spPr>
                  <p:txBody>
                    <a:bodyPr wrap="square" lIns="253218" tIns="126609" rIns="253218" bIns="126609" rtlCol="0">
                      <a:noAutofit/>
                    </a:bodyPr>
                    <a:lstStyle/>
                    <a:p>
                      <a:pPr algn="ctr"/>
                      <a:r>
                        <a:rPr lang="en-US" sz="2800" dirty="0"/>
                        <a:t>Real Functional Model (</a:t>
                      </a:r>
                      <a14:m>
                        <m:oMath xmlns:m="http://schemas.openxmlformats.org/officeDocument/2006/math">
                          <m:r>
                            <a:rPr lang="en-US" sz="2800" i="1">
                              <a:latin typeface="Cambria Math" panose="02040503050406030204" pitchFamily="18" charset="0"/>
                              <a:ea typeface="Cambria Math" panose="02040503050406030204" pitchFamily="18" charset="0"/>
                            </a:rPr>
                            <m:t>ℝ</m:t>
                          </m:r>
                        </m:oMath>
                      </a14:m>
                      <a:r>
                        <a:rPr lang="en-US" sz="2800" dirty="0"/>
                        <a:t>)</a:t>
                      </a:r>
                    </a:p>
                    <a:p>
                      <a:pPr algn="ctr"/>
                      <a:endParaRPr lang="en-US" sz="2800" dirty="0"/>
                    </a:p>
                    <a:p>
                      <a:pPr algn="ctr"/>
                      <a:endParaRPr lang="en-US" sz="2000" dirty="0"/>
                    </a:p>
                  </p:txBody>
                </p:sp>
              </mc:Choice>
              <mc:Fallback xmlns="">
                <p:sp>
                  <p:nvSpPr>
                    <p:cNvPr id="15" name="TextBox 14">
                      <a:extLst>
                        <a:ext uri="{FF2B5EF4-FFF2-40B4-BE49-F238E27FC236}">
                          <a16:creationId xmlns:a16="http://schemas.microsoft.com/office/drawing/2014/main" id="{123C952A-B32C-73EF-46AD-543A9BB4CA69}"/>
                        </a:ext>
                      </a:extLst>
                    </p:cNvPr>
                    <p:cNvSpPr txBox="1">
                      <a:spLocks noRot="1" noChangeAspect="1" noMove="1" noResize="1" noEditPoints="1" noAdjustHandles="1" noChangeArrowheads="1" noChangeShapeType="1" noTextEdit="1"/>
                    </p:cNvSpPr>
                    <p:nvPr/>
                  </p:nvSpPr>
                  <p:spPr>
                    <a:xfrm>
                      <a:off x="6333340" y="1844757"/>
                      <a:ext cx="5544136" cy="686579"/>
                    </a:xfrm>
                    <a:prstGeom prst="rect">
                      <a:avLst/>
                    </a:prstGeom>
                    <a:blipFill>
                      <a:blip r:embed="rId5"/>
                      <a:stretch>
                        <a:fillRect/>
                      </a:stretch>
                    </a:blipFill>
                    <a:effectLst>
                      <a:outerShdw blurRad="50800" dist="38100" dir="2700000" algn="tl" rotWithShape="0">
                        <a:prstClr val="black">
                          <a:alpha val="40000"/>
                        </a:prstClr>
                      </a:outerShdw>
                    </a:effectLst>
                  </p:spPr>
                  <p:txBody>
                    <a:bodyPr/>
                    <a:lstStyle/>
                    <a:p>
                      <a:r>
                        <a:rPr lang="en-US">
                          <a:noFill/>
                        </a:rPr>
                        <a:t> </a:t>
                      </a:r>
                    </a:p>
                  </p:txBody>
                </p:sp>
              </mc:Fallback>
            </mc:AlternateContent>
            <p:sp>
              <p:nvSpPr>
                <p:cNvPr id="17" name="TextBox 16">
                  <a:extLst>
                    <a:ext uri="{FF2B5EF4-FFF2-40B4-BE49-F238E27FC236}">
                      <a16:creationId xmlns:a16="http://schemas.microsoft.com/office/drawing/2014/main" id="{EEE5A1B7-617E-7B86-A21B-EE36F5F01798}"/>
                    </a:ext>
                  </a:extLst>
                </p:cNvPr>
                <p:cNvSpPr txBox="1"/>
                <p:nvPr/>
              </p:nvSpPr>
              <p:spPr>
                <a:xfrm>
                  <a:off x="7972672" y="1342142"/>
                  <a:ext cx="2320462" cy="400110"/>
                </a:xfrm>
                <a:prstGeom prst="rect">
                  <a:avLst/>
                </a:prstGeom>
                <a:solidFill>
                  <a:srgbClr val="00B050"/>
                </a:solidFill>
              </p:spPr>
              <p:txBody>
                <a:bodyPr wrap="none" rtlCol="0">
                  <a:spAutoFit/>
                </a:bodyPr>
                <a:lstStyle/>
                <a:p>
                  <a:r>
                    <a:rPr lang="en-US" sz="2000" dirty="0"/>
                    <a:t>Discretization error </a:t>
                  </a:r>
                </a:p>
              </p:txBody>
            </p:sp>
            <p:sp>
              <p:nvSpPr>
                <p:cNvPr id="19" name="TextBox 18">
                  <a:extLst>
                    <a:ext uri="{FF2B5EF4-FFF2-40B4-BE49-F238E27FC236}">
                      <a16:creationId xmlns:a16="http://schemas.microsoft.com/office/drawing/2014/main" id="{6044DFC7-0686-CFA2-F8E4-430729065C36}"/>
                    </a:ext>
                  </a:extLst>
                </p:cNvPr>
                <p:cNvSpPr txBox="1"/>
                <p:nvPr/>
              </p:nvSpPr>
              <p:spPr>
                <a:xfrm>
                  <a:off x="6345822" y="3215720"/>
                  <a:ext cx="5544136" cy="686578"/>
                </a:xfrm>
                <a:prstGeom prst="rect">
                  <a:avLst/>
                </a:prstGeom>
                <a:solidFill>
                  <a:srgbClr val="00B0F0"/>
                </a:solidFill>
                <a:effectLst>
                  <a:outerShdw blurRad="50800" dist="38100" dir="2700000" algn="tl" rotWithShape="0">
                    <a:prstClr val="black">
                      <a:alpha val="40000"/>
                    </a:prstClr>
                  </a:outerShdw>
                </a:effectLst>
              </p:spPr>
              <p:txBody>
                <a:bodyPr wrap="square" lIns="253218" tIns="126609" rIns="253218" bIns="126609" rtlCol="0">
                  <a:spAutoFit/>
                </a:bodyPr>
                <a:lstStyle/>
                <a:p>
                  <a:pPr algn="ctr"/>
                  <a:r>
                    <a:rPr lang="en-US" sz="2800" dirty="0"/>
                    <a:t>Floating-Point Functional Model</a:t>
                  </a:r>
                </a:p>
              </p:txBody>
            </p:sp>
            <p:sp>
              <p:nvSpPr>
                <p:cNvPr id="22" name="TextBox 21">
                  <a:extLst>
                    <a:ext uri="{FF2B5EF4-FFF2-40B4-BE49-F238E27FC236}">
                      <a16:creationId xmlns:a16="http://schemas.microsoft.com/office/drawing/2014/main" id="{726E518B-8ADD-1CB2-2791-4D5A0EE7F10A}"/>
                    </a:ext>
                  </a:extLst>
                </p:cNvPr>
                <p:cNvSpPr txBox="1"/>
                <p:nvPr/>
              </p:nvSpPr>
              <p:spPr>
                <a:xfrm>
                  <a:off x="8179321" y="2681986"/>
                  <a:ext cx="1870529" cy="400110"/>
                </a:xfrm>
                <a:prstGeom prst="rect">
                  <a:avLst/>
                </a:prstGeom>
                <a:solidFill>
                  <a:srgbClr val="00B050"/>
                </a:solidFill>
              </p:spPr>
              <p:txBody>
                <a:bodyPr wrap="none" rtlCol="0">
                  <a:spAutoFit/>
                </a:bodyPr>
                <a:lstStyle/>
                <a:p>
                  <a:r>
                    <a:rPr lang="en-US" sz="2000" dirty="0"/>
                    <a:t>Round-off error</a:t>
                  </a:r>
                </a:p>
              </p:txBody>
            </p:sp>
            <p:sp>
              <p:nvSpPr>
                <p:cNvPr id="25" name="TextBox 24">
                  <a:extLst>
                    <a:ext uri="{FF2B5EF4-FFF2-40B4-BE49-F238E27FC236}">
                      <a16:creationId xmlns:a16="http://schemas.microsoft.com/office/drawing/2014/main" id="{13F3E067-2454-F140-F782-837B034E2867}"/>
                    </a:ext>
                  </a:extLst>
                </p:cNvPr>
                <p:cNvSpPr txBox="1"/>
                <p:nvPr/>
              </p:nvSpPr>
              <p:spPr>
                <a:xfrm>
                  <a:off x="6345822" y="6005406"/>
                  <a:ext cx="5544136" cy="686578"/>
                </a:xfrm>
                <a:prstGeom prst="rect">
                  <a:avLst/>
                </a:prstGeom>
                <a:solidFill>
                  <a:srgbClr val="00B0F0"/>
                </a:solidFill>
                <a:effectLst>
                  <a:outerShdw blurRad="50800" dist="38100" dir="2700000" algn="tl" rotWithShape="0">
                    <a:prstClr val="black">
                      <a:alpha val="40000"/>
                    </a:prstClr>
                  </a:outerShdw>
                </a:effectLst>
              </p:spPr>
              <p:txBody>
                <a:bodyPr wrap="square" lIns="253218" tIns="126609" rIns="253218" bIns="126609" rtlCol="0">
                  <a:spAutoFit/>
                </a:bodyPr>
                <a:lstStyle/>
                <a:p>
                  <a:pPr algn="ctr"/>
                  <a:r>
                    <a:rPr lang="en-US" sz="2800" dirty="0"/>
                    <a:t>Machine Language Program</a:t>
                  </a:r>
                </a:p>
              </p:txBody>
            </p:sp>
            <p:sp>
              <p:nvSpPr>
                <p:cNvPr id="26" name="TextBox 25">
                  <a:extLst>
                    <a:ext uri="{FF2B5EF4-FFF2-40B4-BE49-F238E27FC236}">
                      <a16:creationId xmlns:a16="http://schemas.microsoft.com/office/drawing/2014/main" id="{1D6AA67F-8704-0B6A-3481-E09884202FD2}"/>
                    </a:ext>
                  </a:extLst>
                </p:cNvPr>
                <p:cNvSpPr txBox="1"/>
                <p:nvPr/>
              </p:nvSpPr>
              <p:spPr>
                <a:xfrm>
                  <a:off x="7934850" y="5453248"/>
                  <a:ext cx="2474767" cy="400110"/>
                </a:xfrm>
                <a:prstGeom prst="rect">
                  <a:avLst/>
                </a:prstGeom>
                <a:solidFill>
                  <a:srgbClr val="00B050"/>
                </a:solidFill>
              </p:spPr>
              <p:txBody>
                <a:bodyPr wrap="none" rtlCol="0">
                  <a:spAutoFit/>
                </a:bodyPr>
                <a:lstStyle/>
                <a:p>
                  <a:r>
                    <a:rPr lang="en-US" sz="2000" dirty="0"/>
                    <a:t>Compiler correctness</a:t>
                  </a:r>
                </a:p>
              </p:txBody>
            </p:sp>
          </p:grpSp>
          <p:sp>
            <p:nvSpPr>
              <p:cNvPr id="10" name="TextBox 9">
                <a:extLst>
                  <a:ext uri="{FF2B5EF4-FFF2-40B4-BE49-F238E27FC236}">
                    <a16:creationId xmlns:a16="http://schemas.microsoft.com/office/drawing/2014/main" id="{C85BA2E9-8E28-B444-8673-352DB310DD4D}"/>
                  </a:ext>
                </a:extLst>
              </p:cNvPr>
              <p:cNvSpPr txBox="1"/>
              <p:nvPr/>
            </p:nvSpPr>
            <p:spPr>
              <a:xfrm>
                <a:off x="7160432" y="4076451"/>
                <a:ext cx="4196090" cy="400110"/>
              </a:xfrm>
              <a:prstGeom prst="rect">
                <a:avLst/>
              </a:prstGeom>
              <a:solidFill>
                <a:srgbClr val="00B050"/>
              </a:solidFill>
            </p:spPr>
            <p:txBody>
              <a:bodyPr wrap="none" rtlCol="0">
                <a:spAutoFit/>
              </a:bodyPr>
              <a:lstStyle/>
              <a:p>
                <a:r>
                  <a:rPr lang="en-US" sz="2000" dirty="0"/>
                  <a:t>Program correctly implements model</a:t>
                </a:r>
              </a:p>
            </p:txBody>
          </p:sp>
        </p:grpSp>
      </p:grpSp>
      <p:pic>
        <p:nvPicPr>
          <p:cNvPr id="34" name="Audio 33">
            <a:hlinkClick r:id="" action="ppaction://media"/>
            <a:extLst>
              <a:ext uri="{FF2B5EF4-FFF2-40B4-BE49-F238E27FC236}">
                <a16:creationId xmlns:a16="http://schemas.microsoft.com/office/drawing/2014/main" id="{188DC94C-91C7-34A5-4F42-92ED3766814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83724902"/>
      </p:ext>
    </p:extLst>
  </p:cSld>
  <p:clrMapOvr>
    <a:masterClrMapping/>
  </p:clrMapOvr>
  <mc:AlternateContent xmlns:mc="http://schemas.openxmlformats.org/markup-compatibility/2006" xmlns:p14="http://schemas.microsoft.com/office/powerpoint/2010/main">
    <mc:Choice Requires="p14">
      <p:transition spd="slow" p14:dur="2000" advTm="24640"/>
    </mc:Choice>
    <mc:Fallback xmlns="">
      <p:transition spd="slow" advTm="246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4"/>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10">
            <a:extLst>
              <a:ext uri="{FF2B5EF4-FFF2-40B4-BE49-F238E27FC236}">
                <a16:creationId xmlns:a16="http://schemas.microsoft.com/office/drawing/2014/main" id="{5EAE0C98-4816-6758-80A8-378B4188B33F}"/>
              </a:ext>
            </a:extLst>
          </p:cNvPr>
          <p:cNvSpPr>
            <a:spLocks noGrp="1"/>
          </p:cNvSpPr>
          <p:nvPr>
            <p:ph type="sldNum" sz="quarter" idx="12"/>
          </p:nvPr>
        </p:nvSpPr>
        <p:spPr/>
        <p:txBody>
          <a:bodyPr/>
          <a:lstStyle/>
          <a:p>
            <a:fld id="{EDFCBFFE-07E8-5C40-9442-7625F4194842}" type="slidenum">
              <a:rPr lang="en-US" smtClean="0"/>
              <a:t>7</a:t>
            </a:fld>
            <a:endParaRPr lang="en-US"/>
          </a:p>
        </p:txBody>
      </p:sp>
      <p:sp>
        <p:nvSpPr>
          <p:cNvPr id="2" name="Title 1">
            <a:extLst>
              <a:ext uri="{FF2B5EF4-FFF2-40B4-BE49-F238E27FC236}">
                <a16:creationId xmlns:a16="http://schemas.microsoft.com/office/drawing/2014/main" id="{816D5263-F05D-BB07-CD92-0C22F5631A46}"/>
              </a:ext>
            </a:extLst>
          </p:cNvPr>
          <p:cNvSpPr txBox="1">
            <a:spLocks/>
          </p:cNvSpPr>
          <p:nvPr/>
        </p:nvSpPr>
        <p:spPr>
          <a:xfrm>
            <a:off x="200338" y="166018"/>
            <a:ext cx="5606102" cy="965172"/>
          </a:xfrm>
          <a:prstGeom prst="rect">
            <a:avLst/>
          </a:prstGeom>
          <a:solidFill>
            <a:schemeClr val="bg2">
              <a:lumMod val="90000"/>
            </a:schemeClr>
          </a:solidFill>
        </p:spPr>
        <p:txBody>
          <a:bodyPr vert="horz" lIns="0" tIns="365760" rIns="91440" bIns="2743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t>Verification</a:t>
            </a:r>
            <a:r>
              <a:rPr lang="en-US" sz="3600" dirty="0">
                <a:latin typeface="+mn-lt"/>
              </a:rPr>
              <a:t> </a:t>
            </a:r>
            <a:r>
              <a:rPr lang="en-US" sz="3600" dirty="0"/>
              <a:t>Structure</a:t>
            </a:r>
          </a:p>
        </p:txBody>
      </p:sp>
      <p:sp>
        <p:nvSpPr>
          <p:cNvPr id="30" name="Right Arrow 29">
            <a:extLst>
              <a:ext uri="{FF2B5EF4-FFF2-40B4-BE49-F238E27FC236}">
                <a16:creationId xmlns:a16="http://schemas.microsoft.com/office/drawing/2014/main" id="{588FB681-C1E1-B92F-95D6-C790074F2D89}"/>
              </a:ext>
            </a:extLst>
          </p:cNvPr>
          <p:cNvSpPr/>
          <p:nvPr/>
        </p:nvSpPr>
        <p:spPr>
          <a:xfrm>
            <a:off x="6316756" y="4035922"/>
            <a:ext cx="978408" cy="484632"/>
          </a:xfrm>
          <a:prstGeom prst="rightArrow">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TextBox 31">
            <a:extLst>
              <a:ext uri="{FF2B5EF4-FFF2-40B4-BE49-F238E27FC236}">
                <a16:creationId xmlns:a16="http://schemas.microsoft.com/office/drawing/2014/main" id="{8C12C8FE-AF01-72C3-3C07-EE3DC32139A2}"/>
              </a:ext>
            </a:extLst>
          </p:cNvPr>
          <p:cNvSpPr txBox="1"/>
          <p:nvPr/>
        </p:nvSpPr>
        <p:spPr>
          <a:xfrm>
            <a:off x="236979" y="1256705"/>
            <a:ext cx="6064180" cy="2908489"/>
          </a:xfrm>
          <a:prstGeom prst="rect">
            <a:avLst/>
          </a:prstGeom>
          <a:noFill/>
          <a:ln w="53975">
            <a:noFill/>
            <a:prstDash val="solid"/>
          </a:ln>
        </p:spPr>
        <p:txBody>
          <a:bodyPr wrap="square" tIns="274320" rtlCol="0">
            <a:spAutoFit/>
          </a:bodyPr>
          <a:lstStyle/>
          <a:p>
            <a:pPr marL="457200" indent="-457200">
              <a:buFont typeface="Arial" panose="020B0604020202020204" pitchFamily="34" charset="0"/>
              <a:buChar char="•"/>
            </a:pPr>
            <a:r>
              <a:rPr lang="en-US" sz="2800" b="1" dirty="0">
                <a:latin typeface="+mj-lt"/>
              </a:rPr>
              <a:t>Refinement proof</a:t>
            </a:r>
            <a:r>
              <a:rPr lang="en-US" sz="2800" dirty="0">
                <a:latin typeface="+mj-lt"/>
              </a:rPr>
              <a:t>: a proof that the program implements the floating-point functional model.</a:t>
            </a:r>
          </a:p>
          <a:p>
            <a:pPr marL="457200" indent="-457200">
              <a:buFont typeface="Arial" panose="020B0604020202020204" pitchFamily="34" charset="0"/>
              <a:buChar char="•"/>
            </a:pPr>
            <a:r>
              <a:rPr lang="en-US" sz="2800" dirty="0">
                <a:latin typeface="+mj-lt"/>
              </a:rPr>
              <a:t>Proof uses Verified Software Toolchain (VST) – a higher-order logic for reasoning about C programs. </a:t>
            </a:r>
          </a:p>
        </p:txBody>
      </p:sp>
      <p:grpSp>
        <p:nvGrpSpPr>
          <p:cNvPr id="4" name="Group 3">
            <a:extLst>
              <a:ext uri="{FF2B5EF4-FFF2-40B4-BE49-F238E27FC236}">
                <a16:creationId xmlns:a16="http://schemas.microsoft.com/office/drawing/2014/main" id="{391D1400-B33B-15B0-D6B7-41A2878AD18C}"/>
              </a:ext>
            </a:extLst>
          </p:cNvPr>
          <p:cNvGrpSpPr/>
          <p:nvPr/>
        </p:nvGrpSpPr>
        <p:grpSpPr>
          <a:xfrm>
            <a:off x="6509960" y="166018"/>
            <a:ext cx="5379998" cy="6525966"/>
            <a:chOff x="6509960" y="166018"/>
            <a:chExt cx="5379998" cy="6525966"/>
          </a:xfrm>
        </p:grpSpPr>
        <p:cxnSp>
          <p:nvCxnSpPr>
            <p:cNvPr id="6" name="Straight Connector 5">
              <a:extLst>
                <a:ext uri="{FF2B5EF4-FFF2-40B4-BE49-F238E27FC236}">
                  <a16:creationId xmlns:a16="http://schemas.microsoft.com/office/drawing/2014/main" id="{F2BFB46F-0436-4494-1300-8C811A78F023}"/>
                </a:ext>
              </a:extLst>
            </p:cNvPr>
            <p:cNvCxnSpPr>
              <a:cxnSpLocks/>
              <a:stCxn id="12" idx="2"/>
              <a:endCxn id="25" idx="0"/>
            </p:cNvCxnSpPr>
            <p:nvPr/>
          </p:nvCxnSpPr>
          <p:spPr>
            <a:xfrm>
              <a:off x="9193917" y="1160373"/>
              <a:ext cx="12085" cy="4845033"/>
            </a:xfrm>
            <a:prstGeom prst="line">
              <a:avLst/>
            </a:prstGeom>
            <a:ln w="44450">
              <a:prstDash val="dash"/>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13384A2C-9EC1-2FCE-FBA6-817EBD6512F9}"/>
                </a:ext>
              </a:extLst>
            </p:cNvPr>
            <p:cNvGrpSpPr/>
            <p:nvPr/>
          </p:nvGrpSpPr>
          <p:grpSpPr>
            <a:xfrm>
              <a:off x="6509960" y="166018"/>
              <a:ext cx="5379998" cy="6525966"/>
              <a:chOff x="6333340" y="166018"/>
              <a:chExt cx="5556618" cy="6525966"/>
            </a:xfrm>
          </p:grpSpPr>
          <p:grpSp>
            <p:nvGrpSpPr>
              <p:cNvPr id="9" name="Group 8">
                <a:extLst>
                  <a:ext uri="{FF2B5EF4-FFF2-40B4-BE49-F238E27FC236}">
                    <a16:creationId xmlns:a16="http://schemas.microsoft.com/office/drawing/2014/main" id="{FF7A34B5-6131-51EE-E12E-2A7A58377E6C}"/>
                  </a:ext>
                </a:extLst>
              </p:cNvPr>
              <p:cNvGrpSpPr/>
              <p:nvPr/>
            </p:nvGrpSpPr>
            <p:grpSpPr>
              <a:xfrm>
                <a:off x="6333340" y="166018"/>
                <a:ext cx="5556618" cy="6525966"/>
                <a:chOff x="6333340" y="166018"/>
                <a:chExt cx="5556618" cy="6525966"/>
              </a:xfrm>
            </p:grpSpPr>
            <p:sp>
              <p:nvSpPr>
                <p:cNvPr id="12" name="TextBox 11">
                  <a:extLst>
                    <a:ext uri="{FF2B5EF4-FFF2-40B4-BE49-F238E27FC236}">
                      <a16:creationId xmlns:a16="http://schemas.microsoft.com/office/drawing/2014/main" id="{1368E533-3835-972A-B965-781A60454F4E}"/>
                    </a:ext>
                  </a:extLst>
                </p:cNvPr>
                <p:cNvSpPr txBox="1"/>
                <p:nvPr/>
              </p:nvSpPr>
              <p:spPr>
                <a:xfrm>
                  <a:off x="6333340" y="166018"/>
                  <a:ext cx="5544136" cy="994355"/>
                </a:xfrm>
                <a:prstGeom prst="rect">
                  <a:avLst/>
                </a:prstGeom>
                <a:solidFill>
                  <a:srgbClr val="00B0F0"/>
                </a:solidFill>
                <a:effectLst>
                  <a:outerShdw blurRad="50800" dist="38100" dir="2700000" algn="tl" rotWithShape="0">
                    <a:prstClr val="black">
                      <a:alpha val="40000"/>
                    </a:prstClr>
                  </a:outerShdw>
                </a:effectLst>
              </p:spPr>
              <p:txBody>
                <a:bodyPr wrap="square" lIns="253218" tIns="126609" rIns="253218" bIns="126609" rtlCol="0">
                  <a:spAutoFit/>
                </a:bodyPr>
                <a:lstStyle/>
                <a:p>
                  <a:pPr algn="ctr"/>
                  <a:r>
                    <a:rPr lang="en-US" sz="2800" dirty="0"/>
                    <a:t>High-Level Specification</a:t>
                  </a:r>
                </a:p>
                <a:p>
                  <a:pPr algn="ctr"/>
                  <a:r>
                    <a:rPr lang="en-US" sz="2000" dirty="0"/>
                    <a:t>Continuous System</a:t>
                  </a:r>
                </a:p>
              </p:txBody>
            </p:sp>
            <p:sp>
              <p:nvSpPr>
                <p:cNvPr id="14" name="TextBox 13">
                  <a:extLst>
                    <a:ext uri="{FF2B5EF4-FFF2-40B4-BE49-F238E27FC236}">
                      <a16:creationId xmlns:a16="http://schemas.microsoft.com/office/drawing/2014/main" id="{1A286B9E-CC17-D533-B380-B79ADF5BAF40}"/>
                    </a:ext>
                  </a:extLst>
                </p:cNvPr>
                <p:cNvSpPr txBox="1"/>
                <p:nvPr/>
              </p:nvSpPr>
              <p:spPr>
                <a:xfrm>
                  <a:off x="6345822" y="4586682"/>
                  <a:ext cx="5544136" cy="686578"/>
                </a:xfrm>
                <a:prstGeom prst="rect">
                  <a:avLst/>
                </a:prstGeom>
                <a:solidFill>
                  <a:srgbClr val="00B0F0"/>
                </a:solidFill>
                <a:effectLst>
                  <a:outerShdw blurRad="50800" dist="38100" dir="2700000" algn="tl" rotWithShape="0">
                    <a:prstClr val="black">
                      <a:alpha val="40000"/>
                    </a:prstClr>
                  </a:outerShdw>
                </a:effectLst>
              </p:spPr>
              <p:txBody>
                <a:bodyPr wrap="square" lIns="253218" tIns="126609" rIns="253218" bIns="126609" rtlCol="0">
                  <a:spAutoFit/>
                </a:bodyPr>
                <a:lstStyle/>
                <a:p>
                  <a:pPr algn="ctr"/>
                  <a:r>
                    <a:rPr lang="en-US" sz="2800" dirty="0"/>
                    <a:t>Numerical Program</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9F220586-D4C0-6C24-CB58-2216127FA532}"/>
                        </a:ext>
                      </a:extLst>
                    </p:cNvPr>
                    <p:cNvSpPr txBox="1"/>
                    <p:nvPr/>
                  </p:nvSpPr>
                  <p:spPr>
                    <a:xfrm>
                      <a:off x="6333340" y="1844757"/>
                      <a:ext cx="5544136" cy="686579"/>
                    </a:xfrm>
                    <a:prstGeom prst="rect">
                      <a:avLst/>
                    </a:prstGeom>
                    <a:solidFill>
                      <a:srgbClr val="00B0F0"/>
                    </a:solidFill>
                    <a:effectLst>
                      <a:outerShdw blurRad="50800" dist="38100" dir="2700000" algn="tl" rotWithShape="0">
                        <a:prstClr val="black">
                          <a:alpha val="40000"/>
                        </a:prstClr>
                      </a:outerShdw>
                    </a:effectLst>
                  </p:spPr>
                  <p:txBody>
                    <a:bodyPr wrap="square" lIns="253218" tIns="126609" rIns="253218" bIns="126609" rtlCol="0">
                      <a:noAutofit/>
                    </a:bodyPr>
                    <a:lstStyle/>
                    <a:p>
                      <a:pPr algn="ctr"/>
                      <a:r>
                        <a:rPr lang="en-US" sz="2800" dirty="0"/>
                        <a:t>Real Functional Model (</a:t>
                      </a:r>
                      <a14:m>
                        <m:oMath xmlns:m="http://schemas.openxmlformats.org/officeDocument/2006/math">
                          <m:r>
                            <a:rPr lang="en-US" sz="2800" i="1">
                              <a:latin typeface="Cambria Math" panose="02040503050406030204" pitchFamily="18" charset="0"/>
                              <a:ea typeface="Cambria Math" panose="02040503050406030204" pitchFamily="18" charset="0"/>
                            </a:rPr>
                            <m:t>ℝ</m:t>
                          </m:r>
                        </m:oMath>
                      </a14:m>
                      <a:r>
                        <a:rPr lang="en-US" sz="2800" dirty="0"/>
                        <a:t>)</a:t>
                      </a:r>
                    </a:p>
                    <a:p>
                      <a:pPr algn="ctr"/>
                      <a:endParaRPr lang="en-US" sz="2800" dirty="0"/>
                    </a:p>
                    <a:p>
                      <a:pPr algn="ctr"/>
                      <a:endParaRPr lang="en-US" sz="2000" dirty="0"/>
                    </a:p>
                  </p:txBody>
                </p:sp>
              </mc:Choice>
              <mc:Fallback xmlns="">
                <p:sp>
                  <p:nvSpPr>
                    <p:cNvPr id="15" name="TextBox 14">
                      <a:extLst>
                        <a:ext uri="{FF2B5EF4-FFF2-40B4-BE49-F238E27FC236}">
                          <a16:creationId xmlns:a16="http://schemas.microsoft.com/office/drawing/2014/main" id="{9F220586-D4C0-6C24-CB58-2216127FA532}"/>
                        </a:ext>
                      </a:extLst>
                    </p:cNvPr>
                    <p:cNvSpPr txBox="1">
                      <a:spLocks noRot="1" noChangeAspect="1" noMove="1" noResize="1" noEditPoints="1" noAdjustHandles="1" noChangeArrowheads="1" noChangeShapeType="1" noTextEdit="1"/>
                    </p:cNvSpPr>
                    <p:nvPr/>
                  </p:nvSpPr>
                  <p:spPr>
                    <a:xfrm>
                      <a:off x="6333340" y="1844757"/>
                      <a:ext cx="5544136" cy="686579"/>
                    </a:xfrm>
                    <a:prstGeom prst="rect">
                      <a:avLst/>
                    </a:prstGeom>
                    <a:blipFill>
                      <a:blip r:embed="rId5"/>
                      <a:stretch>
                        <a:fillRect/>
                      </a:stretch>
                    </a:blipFill>
                    <a:effectLst>
                      <a:outerShdw blurRad="50800" dist="38100" dir="2700000" algn="tl" rotWithShape="0">
                        <a:prstClr val="black">
                          <a:alpha val="40000"/>
                        </a:prstClr>
                      </a:outerShdw>
                    </a:effectLst>
                  </p:spPr>
                  <p:txBody>
                    <a:bodyPr/>
                    <a:lstStyle/>
                    <a:p>
                      <a:r>
                        <a:rPr lang="en-US">
                          <a:noFill/>
                        </a:rPr>
                        <a:t> </a:t>
                      </a:r>
                    </a:p>
                  </p:txBody>
                </p:sp>
              </mc:Fallback>
            </mc:AlternateContent>
            <p:sp>
              <p:nvSpPr>
                <p:cNvPr id="17" name="TextBox 16">
                  <a:extLst>
                    <a:ext uri="{FF2B5EF4-FFF2-40B4-BE49-F238E27FC236}">
                      <a16:creationId xmlns:a16="http://schemas.microsoft.com/office/drawing/2014/main" id="{02193DD0-CFA1-03CC-D0C7-98BA3FB15EA3}"/>
                    </a:ext>
                  </a:extLst>
                </p:cNvPr>
                <p:cNvSpPr txBox="1"/>
                <p:nvPr/>
              </p:nvSpPr>
              <p:spPr>
                <a:xfrm>
                  <a:off x="7972672" y="1342142"/>
                  <a:ext cx="2320462" cy="400110"/>
                </a:xfrm>
                <a:prstGeom prst="rect">
                  <a:avLst/>
                </a:prstGeom>
                <a:solidFill>
                  <a:srgbClr val="00B050"/>
                </a:solidFill>
              </p:spPr>
              <p:txBody>
                <a:bodyPr wrap="none" rtlCol="0">
                  <a:spAutoFit/>
                </a:bodyPr>
                <a:lstStyle/>
                <a:p>
                  <a:r>
                    <a:rPr lang="en-US" sz="2000" dirty="0"/>
                    <a:t>Discretization error </a:t>
                  </a:r>
                </a:p>
              </p:txBody>
            </p:sp>
            <p:sp>
              <p:nvSpPr>
                <p:cNvPr id="19" name="TextBox 18">
                  <a:extLst>
                    <a:ext uri="{FF2B5EF4-FFF2-40B4-BE49-F238E27FC236}">
                      <a16:creationId xmlns:a16="http://schemas.microsoft.com/office/drawing/2014/main" id="{428E4C1D-09C6-5BC1-DA7D-D27E5FC4E559}"/>
                    </a:ext>
                  </a:extLst>
                </p:cNvPr>
                <p:cNvSpPr txBox="1"/>
                <p:nvPr/>
              </p:nvSpPr>
              <p:spPr>
                <a:xfrm>
                  <a:off x="6345822" y="3215720"/>
                  <a:ext cx="5544136" cy="686578"/>
                </a:xfrm>
                <a:prstGeom prst="rect">
                  <a:avLst/>
                </a:prstGeom>
                <a:solidFill>
                  <a:srgbClr val="00B0F0"/>
                </a:solidFill>
                <a:effectLst>
                  <a:outerShdw blurRad="50800" dist="38100" dir="2700000" algn="tl" rotWithShape="0">
                    <a:prstClr val="black">
                      <a:alpha val="40000"/>
                    </a:prstClr>
                  </a:outerShdw>
                </a:effectLst>
              </p:spPr>
              <p:txBody>
                <a:bodyPr wrap="square" lIns="253218" tIns="126609" rIns="253218" bIns="126609" rtlCol="0">
                  <a:spAutoFit/>
                </a:bodyPr>
                <a:lstStyle/>
                <a:p>
                  <a:pPr algn="ctr"/>
                  <a:r>
                    <a:rPr lang="en-US" sz="2800" dirty="0"/>
                    <a:t>Floating-Point Functional Model</a:t>
                  </a:r>
                </a:p>
              </p:txBody>
            </p:sp>
            <p:sp>
              <p:nvSpPr>
                <p:cNvPr id="22" name="TextBox 21">
                  <a:extLst>
                    <a:ext uri="{FF2B5EF4-FFF2-40B4-BE49-F238E27FC236}">
                      <a16:creationId xmlns:a16="http://schemas.microsoft.com/office/drawing/2014/main" id="{8A05FD87-6DAB-A217-9D40-13840357FDC9}"/>
                    </a:ext>
                  </a:extLst>
                </p:cNvPr>
                <p:cNvSpPr txBox="1"/>
                <p:nvPr/>
              </p:nvSpPr>
              <p:spPr>
                <a:xfrm>
                  <a:off x="8179321" y="2681986"/>
                  <a:ext cx="1870529" cy="400110"/>
                </a:xfrm>
                <a:prstGeom prst="rect">
                  <a:avLst/>
                </a:prstGeom>
                <a:solidFill>
                  <a:srgbClr val="00B050"/>
                </a:solidFill>
              </p:spPr>
              <p:txBody>
                <a:bodyPr wrap="none" rtlCol="0">
                  <a:spAutoFit/>
                </a:bodyPr>
                <a:lstStyle/>
                <a:p>
                  <a:r>
                    <a:rPr lang="en-US" sz="2000" dirty="0"/>
                    <a:t>Round-off error</a:t>
                  </a:r>
                </a:p>
              </p:txBody>
            </p:sp>
            <p:sp>
              <p:nvSpPr>
                <p:cNvPr id="25" name="TextBox 24">
                  <a:extLst>
                    <a:ext uri="{FF2B5EF4-FFF2-40B4-BE49-F238E27FC236}">
                      <a16:creationId xmlns:a16="http://schemas.microsoft.com/office/drawing/2014/main" id="{0FCD24B8-33C0-1EB1-5E6F-629D8B0ACDBA}"/>
                    </a:ext>
                  </a:extLst>
                </p:cNvPr>
                <p:cNvSpPr txBox="1"/>
                <p:nvPr/>
              </p:nvSpPr>
              <p:spPr>
                <a:xfrm>
                  <a:off x="6345822" y="6005406"/>
                  <a:ext cx="5544136" cy="686578"/>
                </a:xfrm>
                <a:prstGeom prst="rect">
                  <a:avLst/>
                </a:prstGeom>
                <a:solidFill>
                  <a:srgbClr val="00B0F0"/>
                </a:solidFill>
                <a:effectLst>
                  <a:outerShdw blurRad="50800" dist="38100" dir="2700000" algn="tl" rotWithShape="0">
                    <a:prstClr val="black">
                      <a:alpha val="40000"/>
                    </a:prstClr>
                  </a:outerShdw>
                </a:effectLst>
              </p:spPr>
              <p:txBody>
                <a:bodyPr wrap="square" lIns="253218" tIns="126609" rIns="253218" bIns="126609" rtlCol="0">
                  <a:spAutoFit/>
                </a:bodyPr>
                <a:lstStyle/>
                <a:p>
                  <a:pPr algn="ctr"/>
                  <a:r>
                    <a:rPr lang="en-US" sz="2800" dirty="0"/>
                    <a:t>Machine Language Program</a:t>
                  </a:r>
                </a:p>
              </p:txBody>
            </p:sp>
            <p:sp>
              <p:nvSpPr>
                <p:cNvPr id="26" name="TextBox 25">
                  <a:extLst>
                    <a:ext uri="{FF2B5EF4-FFF2-40B4-BE49-F238E27FC236}">
                      <a16:creationId xmlns:a16="http://schemas.microsoft.com/office/drawing/2014/main" id="{582433DB-586D-581F-7E58-76C278D85416}"/>
                    </a:ext>
                  </a:extLst>
                </p:cNvPr>
                <p:cNvSpPr txBox="1"/>
                <p:nvPr/>
              </p:nvSpPr>
              <p:spPr>
                <a:xfrm>
                  <a:off x="7934850" y="5453248"/>
                  <a:ext cx="2474767" cy="400110"/>
                </a:xfrm>
                <a:prstGeom prst="rect">
                  <a:avLst/>
                </a:prstGeom>
                <a:solidFill>
                  <a:srgbClr val="00B050"/>
                </a:solidFill>
              </p:spPr>
              <p:txBody>
                <a:bodyPr wrap="none" rtlCol="0">
                  <a:spAutoFit/>
                </a:bodyPr>
                <a:lstStyle/>
                <a:p>
                  <a:r>
                    <a:rPr lang="en-US" sz="2000" dirty="0"/>
                    <a:t>Compiler correctness</a:t>
                  </a:r>
                </a:p>
              </p:txBody>
            </p:sp>
          </p:grpSp>
          <p:sp>
            <p:nvSpPr>
              <p:cNvPr id="10" name="TextBox 9">
                <a:extLst>
                  <a:ext uri="{FF2B5EF4-FFF2-40B4-BE49-F238E27FC236}">
                    <a16:creationId xmlns:a16="http://schemas.microsoft.com/office/drawing/2014/main" id="{7E323081-068A-3FB5-51FD-48489DFD3BFB}"/>
                  </a:ext>
                </a:extLst>
              </p:cNvPr>
              <p:cNvSpPr txBox="1"/>
              <p:nvPr/>
            </p:nvSpPr>
            <p:spPr>
              <a:xfrm>
                <a:off x="7160432" y="4076451"/>
                <a:ext cx="4196090" cy="400110"/>
              </a:xfrm>
              <a:prstGeom prst="rect">
                <a:avLst/>
              </a:prstGeom>
              <a:solidFill>
                <a:srgbClr val="00B050"/>
              </a:solidFill>
            </p:spPr>
            <p:txBody>
              <a:bodyPr wrap="none" rtlCol="0">
                <a:spAutoFit/>
              </a:bodyPr>
              <a:lstStyle/>
              <a:p>
                <a:r>
                  <a:rPr lang="en-US" sz="2000" dirty="0"/>
                  <a:t>Program correctly implements model</a:t>
                </a:r>
              </a:p>
            </p:txBody>
          </p:sp>
        </p:grpSp>
      </p:grpSp>
      <p:pic>
        <p:nvPicPr>
          <p:cNvPr id="3" name="Picture 4" descr="Verified Software Toolchain">
            <a:extLst>
              <a:ext uri="{FF2B5EF4-FFF2-40B4-BE49-F238E27FC236}">
                <a16:creationId xmlns:a16="http://schemas.microsoft.com/office/drawing/2014/main" id="{96ADD9B3-05E0-F6FC-7CC1-1124FCF641B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93621" y="4687085"/>
            <a:ext cx="1491614" cy="1172350"/>
          </a:xfrm>
          <a:prstGeom prst="rect">
            <a:avLst/>
          </a:prstGeom>
          <a:noFill/>
          <a:extLst>
            <a:ext uri="{909E8E84-426E-40DD-AFC4-6F175D3DCCD1}">
              <a14:hiddenFill xmlns:a14="http://schemas.microsoft.com/office/drawing/2010/main">
                <a:solidFill>
                  <a:srgbClr val="FFFFFF"/>
                </a:solidFill>
              </a14:hiddenFill>
            </a:ext>
          </a:extLst>
        </p:spPr>
      </p:pic>
      <p:pic>
        <p:nvPicPr>
          <p:cNvPr id="16" name="Audio 15">
            <a:hlinkClick r:id="" action="ppaction://media"/>
            <a:extLst>
              <a:ext uri="{FF2B5EF4-FFF2-40B4-BE49-F238E27FC236}">
                <a16:creationId xmlns:a16="http://schemas.microsoft.com/office/drawing/2014/main" id="{B3533FF2-D760-5737-87A2-C9C1547F30D2}"/>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490613864"/>
      </p:ext>
    </p:extLst>
  </p:cSld>
  <p:clrMapOvr>
    <a:masterClrMapping/>
  </p:clrMapOvr>
  <mc:AlternateContent xmlns:mc="http://schemas.openxmlformats.org/markup-compatibility/2006" xmlns:p14="http://schemas.microsoft.com/office/powerpoint/2010/main">
    <mc:Choice Requires="p14">
      <p:transition spd="slow" p14:dur="2000" advTm="13536"/>
    </mc:Choice>
    <mc:Fallback xmlns="">
      <p:transition spd="slow" advTm="135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6"/>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10">
            <a:extLst>
              <a:ext uri="{FF2B5EF4-FFF2-40B4-BE49-F238E27FC236}">
                <a16:creationId xmlns:a16="http://schemas.microsoft.com/office/drawing/2014/main" id="{5EAE0C98-4816-6758-80A8-378B4188B33F}"/>
              </a:ext>
            </a:extLst>
          </p:cNvPr>
          <p:cNvSpPr>
            <a:spLocks noGrp="1"/>
          </p:cNvSpPr>
          <p:nvPr>
            <p:ph type="sldNum" sz="quarter" idx="12"/>
          </p:nvPr>
        </p:nvSpPr>
        <p:spPr/>
        <p:txBody>
          <a:bodyPr/>
          <a:lstStyle/>
          <a:p>
            <a:fld id="{EDFCBFFE-07E8-5C40-9442-7625F4194842}" type="slidenum">
              <a:rPr lang="en-US" smtClean="0"/>
              <a:t>8</a:t>
            </a:fld>
            <a:endParaRPr lang="en-US"/>
          </a:p>
        </p:txBody>
      </p:sp>
      <p:sp>
        <p:nvSpPr>
          <p:cNvPr id="2" name="Title 1">
            <a:extLst>
              <a:ext uri="{FF2B5EF4-FFF2-40B4-BE49-F238E27FC236}">
                <a16:creationId xmlns:a16="http://schemas.microsoft.com/office/drawing/2014/main" id="{816D5263-F05D-BB07-CD92-0C22F5631A46}"/>
              </a:ext>
            </a:extLst>
          </p:cNvPr>
          <p:cNvSpPr txBox="1">
            <a:spLocks/>
          </p:cNvSpPr>
          <p:nvPr/>
        </p:nvSpPr>
        <p:spPr>
          <a:xfrm>
            <a:off x="200338" y="166018"/>
            <a:ext cx="5606102" cy="965172"/>
          </a:xfrm>
          <a:prstGeom prst="rect">
            <a:avLst/>
          </a:prstGeom>
          <a:solidFill>
            <a:schemeClr val="bg2">
              <a:lumMod val="90000"/>
            </a:schemeClr>
          </a:solidFill>
        </p:spPr>
        <p:txBody>
          <a:bodyPr vert="horz" lIns="0" tIns="365760" rIns="91440" bIns="2743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t>Verification</a:t>
            </a:r>
            <a:r>
              <a:rPr lang="en-US" sz="3600" dirty="0">
                <a:latin typeface="+mn-lt"/>
              </a:rPr>
              <a:t> </a:t>
            </a:r>
            <a:r>
              <a:rPr lang="en-US" sz="3600" dirty="0"/>
              <a:t>Structure</a:t>
            </a:r>
          </a:p>
        </p:txBody>
      </p:sp>
      <p:sp>
        <p:nvSpPr>
          <p:cNvPr id="30" name="Right Arrow 29">
            <a:extLst>
              <a:ext uri="{FF2B5EF4-FFF2-40B4-BE49-F238E27FC236}">
                <a16:creationId xmlns:a16="http://schemas.microsoft.com/office/drawing/2014/main" id="{588FB681-C1E1-B92F-95D6-C790074F2D89}"/>
              </a:ext>
            </a:extLst>
          </p:cNvPr>
          <p:cNvSpPr/>
          <p:nvPr/>
        </p:nvSpPr>
        <p:spPr>
          <a:xfrm>
            <a:off x="6691658" y="5404110"/>
            <a:ext cx="978408" cy="484632"/>
          </a:xfrm>
          <a:prstGeom prst="rightArrow">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TextBox 31">
            <a:extLst>
              <a:ext uri="{FF2B5EF4-FFF2-40B4-BE49-F238E27FC236}">
                <a16:creationId xmlns:a16="http://schemas.microsoft.com/office/drawing/2014/main" id="{8C12C8FE-AF01-72C3-3C07-EE3DC32139A2}"/>
              </a:ext>
            </a:extLst>
          </p:cNvPr>
          <p:cNvSpPr txBox="1"/>
          <p:nvPr/>
        </p:nvSpPr>
        <p:spPr>
          <a:xfrm>
            <a:off x="236979" y="1256705"/>
            <a:ext cx="6064180" cy="5924699"/>
          </a:xfrm>
          <a:prstGeom prst="rect">
            <a:avLst/>
          </a:prstGeom>
          <a:noFill/>
          <a:ln w="53975">
            <a:noFill/>
            <a:prstDash val="solid"/>
          </a:ln>
        </p:spPr>
        <p:txBody>
          <a:bodyPr wrap="square" tIns="274320" rtlCol="0">
            <a:spAutoFit/>
          </a:bodyPr>
          <a:lstStyle/>
          <a:p>
            <a:pPr marL="457200" indent="-457200">
              <a:buFont typeface="Arial" panose="020B0604020202020204" pitchFamily="34" charset="0"/>
              <a:buChar char="•"/>
            </a:pPr>
            <a:r>
              <a:rPr lang="en-US" sz="2800" b="1" dirty="0">
                <a:latin typeface="+mj-lt"/>
              </a:rPr>
              <a:t>Refinement proof</a:t>
            </a:r>
            <a:r>
              <a:rPr lang="en-US" sz="2800" dirty="0">
                <a:latin typeface="+mj-lt"/>
              </a:rPr>
              <a:t>: a proof that the program implements the floating-point functional model.</a:t>
            </a:r>
          </a:p>
          <a:p>
            <a:pPr marL="457200" indent="-457200">
              <a:buFont typeface="Arial" panose="020B0604020202020204" pitchFamily="34" charset="0"/>
              <a:buChar char="•"/>
            </a:pPr>
            <a:r>
              <a:rPr lang="en-US" sz="2800" dirty="0">
                <a:latin typeface="+mj-lt"/>
              </a:rPr>
              <a:t>Proof uses Verified Software Toolchain (VST) – a higher-order logic for reasoning C programs. </a:t>
            </a:r>
          </a:p>
          <a:p>
            <a:pPr marL="914400" lvl="1" indent="-457200">
              <a:buFont typeface="Wingdings" pitchFamily="2" charset="2"/>
              <a:buChar char="Ø"/>
            </a:pPr>
            <a:r>
              <a:rPr lang="en-US" sz="2800" dirty="0">
                <a:latin typeface="+mj-lt"/>
              </a:rPr>
              <a:t>Proved sound </a:t>
            </a:r>
            <a:r>
              <a:rPr lang="en-US" sz="2800" dirty="0" err="1">
                <a:latin typeface="+mj-lt"/>
              </a:rPr>
              <a:t>w.r.t</a:t>
            </a:r>
            <a:r>
              <a:rPr lang="en-US" sz="2800" dirty="0">
                <a:latin typeface="+mj-lt"/>
              </a:rPr>
              <a:t> the semantics of C used by the </a:t>
            </a:r>
            <a:r>
              <a:rPr lang="en-US" sz="2800" dirty="0" err="1">
                <a:latin typeface="+mj-lt"/>
              </a:rPr>
              <a:t>CompCert</a:t>
            </a:r>
            <a:r>
              <a:rPr lang="en-US" sz="2800" dirty="0">
                <a:latin typeface="+mj-lt"/>
              </a:rPr>
              <a:t> verified C compiler.</a:t>
            </a:r>
          </a:p>
          <a:p>
            <a:pPr marL="914400" lvl="1" indent="-457200">
              <a:buFont typeface="Wingdings" pitchFamily="2" charset="2"/>
              <a:buChar char="Ø"/>
            </a:pPr>
            <a:r>
              <a:rPr lang="en-US" sz="2800" dirty="0">
                <a:latin typeface="+mj-lt"/>
              </a:rPr>
              <a:t>Any theorems proved with VST hold of assembly generated by </a:t>
            </a:r>
            <a:r>
              <a:rPr lang="en-US" sz="2800" dirty="0" err="1">
                <a:latin typeface="+mj-lt"/>
              </a:rPr>
              <a:t>CompCert</a:t>
            </a:r>
            <a:r>
              <a:rPr lang="en-US" sz="2800" dirty="0">
                <a:latin typeface="+mj-lt"/>
              </a:rPr>
              <a:t>.</a:t>
            </a:r>
          </a:p>
          <a:p>
            <a:endParaRPr lang="en-US" sz="2800" b="1" dirty="0">
              <a:latin typeface="+mj-lt"/>
            </a:endParaRPr>
          </a:p>
        </p:txBody>
      </p:sp>
      <p:grpSp>
        <p:nvGrpSpPr>
          <p:cNvPr id="4" name="Group 3">
            <a:extLst>
              <a:ext uri="{FF2B5EF4-FFF2-40B4-BE49-F238E27FC236}">
                <a16:creationId xmlns:a16="http://schemas.microsoft.com/office/drawing/2014/main" id="{391D1400-B33B-15B0-D6B7-41A2878AD18C}"/>
              </a:ext>
            </a:extLst>
          </p:cNvPr>
          <p:cNvGrpSpPr/>
          <p:nvPr/>
        </p:nvGrpSpPr>
        <p:grpSpPr>
          <a:xfrm>
            <a:off x="6509960" y="166018"/>
            <a:ext cx="5379998" cy="6525966"/>
            <a:chOff x="6509960" y="166018"/>
            <a:chExt cx="5379998" cy="6525966"/>
          </a:xfrm>
        </p:grpSpPr>
        <p:cxnSp>
          <p:nvCxnSpPr>
            <p:cNvPr id="6" name="Straight Connector 5">
              <a:extLst>
                <a:ext uri="{FF2B5EF4-FFF2-40B4-BE49-F238E27FC236}">
                  <a16:creationId xmlns:a16="http://schemas.microsoft.com/office/drawing/2014/main" id="{F2BFB46F-0436-4494-1300-8C811A78F023}"/>
                </a:ext>
              </a:extLst>
            </p:cNvPr>
            <p:cNvCxnSpPr>
              <a:cxnSpLocks/>
              <a:stCxn id="12" idx="2"/>
              <a:endCxn id="25" idx="0"/>
            </p:cNvCxnSpPr>
            <p:nvPr/>
          </p:nvCxnSpPr>
          <p:spPr>
            <a:xfrm>
              <a:off x="9193917" y="1160373"/>
              <a:ext cx="12085" cy="4845033"/>
            </a:xfrm>
            <a:prstGeom prst="line">
              <a:avLst/>
            </a:prstGeom>
            <a:ln w="44450">
              <a:prstDash val="dash"/>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13384A2C-9EC1-2FCE-FBA6-817EBD6512F9}"/>
                </a:ext>
              </a:extLst>
            </p:cNvPr>
            <p:cNvGrpSpPr/>
            <p:nvPr/>
          </p:nvGrpSpPr>
          <p:grpSpPr>
            <a:xfrm>
              <a:off x="6509960" y="166018"/>
              <a:ext cx="5379998" cy="6525966"/>
              <a:chOff x="6333340" y="166018"/>
              <a:chExt cx="5556618" cy="6525966"/>
            </a:xfrm>
          </p:grpSpPr>
          <p:grpSp>
            <p:nvGrpSpPr>
              <p:cNvPr id="9" name="Group 8">
                <a:extLst>
                  <a:ext uri="{FF2B5EF4-FFF2-40B4-BE49-F238E27FC236}">
                    <a16:creationId xmlns:a16="http://schemas.microsoft.com/office/drawing/2014/main" id="{FF7A34B5-6131-51EE-E12E-2A7A58377E6C}"/>
                  </a:ext>
                </a:extLst>
              </p:cNvPr>
              <p:cNvGrpSpPr/>
              <p:nvPr/>
            </p:nvGrpSpPr>
            <p:grpSpPr>
              <a:xfrm>
                <a:off x="6333340" y="166018"/>
                <a:ext cx="5556618" cy="6525966"/>
                <a:chOff x="6333340" y="166018"/>
                <a:chExt cx="5556618" cy="6525966"/>
              </a:xfrm>
            </p:grpSpPr>
            <p:sp>
              <p:nvSpPr>
                <p:cNvPr id="12" name="TextBox 11">
                  <a:extLst>
                    <a:ext uri="{FF2B5EF4-FFF2-40B4-BE49-F238E27FC236}">
                      <a16:creationId xmlns:a16="http://schemas.microsoft.com/office/drawing/2014/main" id="{1368E533-3835-972A-B965-781A60454F4E}"/>
                    </a:ext>
                  </a:extLst>
                </p:cNvPr>
                <p:cNvSpPr txBox="1"/>
                <p:nvPr/>
              </p:nvSpPr>
              <p:spPr>
                <a:xfrm>
                  <a:off x="6333340" y="166018"/>
                  <a:ext cx="5544136" cy="994355"/>
                </a:xfrm>
                <a:prstGeom prst="rect">
                  <a:avLst/>
                </a:prstGeom>
                <a:solidFill>
                  <a:srgbClr val="00B0F0"/>
                </a:solidFill>
                <a:effectLst>
                  <a:outerShdw blurRad="50800" dist="38100" dir="2700000" algn="tl" rotWithShape="0">
                    <a:prstClr val="black">
                      <a:alpha val="40000"/>
                    </a:prstClr>
                  </a:outerShdw>
                </a:effectLst>
              </p:spPr>
              <p:txBody>
                <a:bodyPr wrap="square" lIns="253218" tIns="126609" rIns="253218" bIns="126609" rtlCol="0">
                  <a:spAutoFit/>
                </a:bodyPr>
                <a:lstStyle/>
                <a:p>
                  <a:pPr algn="ctr"/>
                  <a:r>
                    <a:rPr lang="en-US" sz="2800" dirty="0"/>
                    <a:t>High-Level Specification</a:t>
                  </a:r>
                </a:p>
                <a:p>
                  <a:pPr algn="ctr"/>
                  <a:r>
                    <a:rPr lang="en-US" sz="2000" dirty="0"/>
                    <a:t>Continuous System</a:t>
                  </a:r>
                </a:p>
              </p:txBody>
            </p:sp>
            <p:sp>
              <p:nvSpPr>
                <p:cNvPr id="14" name="TextBox 13">
                  <a:extLst>
                    <a:ext uri="{FF2B5EF4-FFF2-40B4-BE49-F238E27FC236}">
                      <a16:creationId xmlns:a16="http://schemas.microsoft.com/office/drawing/2014/main" id="{1A286B9E-CC17-D533-B380-B79ADF5BAF40}"/>
                    </a:ext>
                  </a:extLst>
                </p:cNvPr>
                <p:cNvSpPr txBox="1"/>
                <p:nvPr/>
              </p:nvSpPr>
              <p:spPr>
                <a:xfrm>
                  <a:off x="6345822" y="4586682"/>
                  <a:ext cx="5544136" cy="686578"/>
                </a:xfrm>
                <a:prstGeom prst="rect">
                  <a:avLst/>
                </a:prstGeom>
                <a:solidFill>
                  <a:srgbClr val="00B0F0"/>
                </a:solidFill>
                <a:effectLst>
                  <a:outerShdw blurRad="50800" dist="38100" dir="2700000" algn="tl" rotWithShape="0">
                    <a:prstClr val="black">
                      <a:alpha val="40000"/>
                    </a:prstClr>
                  </a:outerShdw>
                </a:effectLst>
              </p:spPr>
              <p:txBody>
                <a:bodyPr wrap="square" lIns="253218" tIns="126609" rIns="253218" bIns="126609" rtlCol="0">
                  <a:spAutoFit/>
                </a:bodyPr>
                <a:lstStyle/>
                <a:p>
                  <a:pPr algn="ctr"/>
                  <a:r>
                    <a:rPr lang="en-US" sz="2800" dirty="0"/>
                    <a:t>Numerical Program</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9F220586-D4C0-6C24-CB58-2216127FA532}"/>
                        </a:ext>
                      </a:extLst>
                    </p:cNvPr>
                    <p:cNvSpPr txBox="1"/>
                    <p:nvPr/>
                  </p:nvSpPr>
                  <p:spPr>
                    <a:xfrm>
                      <a:off x="6333340" y="1844757"/>
                      <a:ext cx="5544136" cy="686579"/>
                    </a:xfrm>
                    <a:prstGeom prst="rect">
                      <a:avLst/>
                    </a:prstGeom>
                    <a:solidFill>
                      <a:srgbClr val="00B0F0"/>
                    </a:solidFill>
                    <a:effectLst>
                      <a:outerShdw blurRad="50800" dist="38100" dir="2700000" algn="tl" rotWithShape="0">
                        <a:prstClr val="black">
                          <a:alpha val="40000"/>
                        </a:prstClr>
                      </a:outerShdw>
                    </a:effectLst>
                  </p:spPr>
                  <p:txBody>
                    <a:bodyPr wrap="square" lIns="253218" tIns="126609" rIns="253218" bIns="126609" rtlCol="0">
                      <a:noAutofit/>
                    </a:bodyPr>
                    <a:lstStyle/>
                    <a:p>
                      <a:pPr algn="ctr"/>
                      <a:r>
                        <a:rPr lang="en-US" sz="2800" dirty="0"/>
                        <a:t>Real Functional Model (</a:t>
                      </a:r>
                      <a14:m>
                        <m:oMath xmlns:m="http://schemas.openxmlformats.org/officeDocument/2006/math">
                          <m:r>
                            <a:rPr lang="en-US" sz="2800" i="1">
                              <a:latin typeface="Cambria Math" panose="02040503050406030204" pitchFamily="18" charset="0"/>
                              <a:ea typeface="Cambria Math" panose="02040503050406030204" pitchFamily="18" charset="0"/>
                            </a:rPr>
                            <m:t>ℝ</m:t>
                          </m:r>
                        </m:oMath>
                      </a14:m>
                      <a:r>
                        <a:rPr lang="en-US" sz="2800" dirty="0"/>
                        <a:t>)</a:t>
                      </a:r>
                    </a:p>
                    <a:p>
                      <a:pPr algn="ctr"/>
                      <a:endParaRPr lang="en-US" sz="2800" dirty="0"/>
                    </a:p>
                    <a:p>
                      <a:pPr algn="ctr"/>
                      <a:endParaRPr lang="en-US" sz="2000" dirty="0"/>
                    </a:p>
                  </p:txBody>
                </p:sp>
              </mc:Choice>
              <mc:Fallback xmlns="">
                <p:sp>
                  <p:nvSpPr>
                    <p:cNvPr id="15" name="TextBox 14">
                      <a:extLst>
                        <a:ext uri="{FF2B5EF4-FFF2-40B4-BE49-F238E27FC236}">
                          <a16:creationId xmlns:a16="http://schemas.microsoft.com/office/drawing/2014/main" id="{9F220586-D4C0-6C24-CB58-2216127FA532}"/>
                        </a:ext>
                      </a:extLst>
                    </p:cNvPr>
                    <p:cNvSpPr txBox="1">
                      <a:spLocks noRot="1" noChangeAspect="1" noMove="1" noResize="1" noEditPoints="1" noAdjustHandles="1" noChangeArrowheads="1" noChangeShapeType="1" noTextEdit="1"/>
                    </p:cNvSpPr>
                    <p:nvPr/>
                  </p:nvSpPr>
                  <p:spPr>
                    <a:xfrm>
                      <a:off x="6333340" y="1844757"/>
                      <a:ext cx="5544136" cy="686579"/>
                    </a:xfrm>
                    <a:prstGeom prst="rect">
                      <a:avLst/>
                    </a:prstGeom>
                    <a:blipFill>
                      <a:blip r:embed="rId5"/>
                      <a:stretch>
                        <a:fillRect/>
                      </a:stretch>
                    </a:blipFill>
                    <a:effectLst>
                      <a:outerShdw blurRad="50800" dist="38100" dir="2700000" algn="tl" rotWithShape="0">
                        <a:prstClr val="black">
                          <a:alpha val="40000"/>
                        </a:prstClr>
                      </a:outerShdw>
                    </a:effectLst>
                  </p:spPr>
                  <p:txBody>
                    <a:bodyPr/>
                    <a:lstStyle/>
                    <a:p>
                      <a:r>
                        <a:rPr lang="en-US">
                          <a:noFill/>
                        </a:rPr>
                        <a:t> </a:t>
                      </a:r>
                    </a:p>
                  </p:txBody>
                </p:sp>
              </mc:Fallback>
            </mc:AlternateContent>
            <p:sp>
              <p:nvSpPr>
                <p:cNvPr id="17" name="TextBox 16">
                  <a:extLst>
                    <a:ext uri="{FF2B5EF4-FFF2-40B4-BE49-F238E27FC236}">
                      <a16:creationId xmlns:a16="http://schemas.microsoft.com/office/drawing/2014/main" id="{02193DD0-CFA1-03CC-D0C7-98BA3FB15EA3}"/>
                    </a:ext>
                  </a:extLst>
                </p:cNvPr>
                <p:cNvSpPr txBox="1"/>
                <p:nvPr/>
              </p:nvSpPr>
              <p:spPr>
                <a:xfrm>
                  <a:off x="7972672" y="1342142"/>
                  <a:ext cx="2320462" cy="400110"/>
                </a:xfrm>
                <a:prstGeom prst="rect">
                  <a:avLst/>
                </a:prstGeom>
                <a:solidFill>
                  <a:srgbClr val="00B050"/>
                </a:solidFill>
              </p:spPr>
              <p:txBody>
                <a:bodyPr wrap="none" rtlCol="0">
                  <a:spAutoFit/>
                </a:bodyPr>
                <a:lstStyle/>
                <a:p>
                  <a:r>
                    <a:rPr lang="en-US" sz="2000" dirty="0"/>
                    <a:t>Discretization error </a:t>
                  </a:r>
                </a:p>
              </p:txBody>
            </p:sp>
            <p:sp>
              <p:nvSpPr>
                <p:cNvPr id="19" name="TextBox 18">
                  <a:extLst>
                    <a:ext uri="{FF2B5EF4-FFF2-40B4-BE49-F238E27FC236}">
                      <a16:creationId xmlns:a16="http://schemas.microsoft.com/office/drawing/2014/main" id="{428E4C1D-09C6-5BC1-DA7D-D27E5FC4E559}"/>
                    </a:ext>
                  </a:extLst>
                </p:cNvPr>
                <p:cNvSpPr txBox="1"/>
                <p:nvPr/>
              </p:nvSpPr>
              <p:spPr>
                <a:xfrm>
                  <a:off x="6345822" y="3215720"/>
                  <a:ext cx="5544136" cy="686578"/>
                </a:xfrm>
                <a:prstGeom prst="rect">
                  <a:avLst/>
                </a:prstGeom>
                <a:solidFill>
                  <a:srgbClr val="00B0F0"/>
                </a:solidFill>
                <a:effectLst>
                  <a:outerShdw blurRad="50800" dist="38100" dir="2700000" algn="tl" rotWithShape="0">
                    <a:prstClr val="black">
                      <a:alpha val="40000"/>
                    </a:prstClr>
                  </a:outerShdw>
                </a:effectLst>
              </p:spPr>
              <p:txBody>
                <a:bodyPr wrap="square" lIns="253218" tIns="126609" rIns="253218" bIns="126609" rtlCol="0">
                  <a:spAutoFit/>
                </a:bodyPr>
                <a:lstStyle/>
                <a:p>
                  <a:pPr algn="ctr"/>
                  <a:r>
                    <a:rPr lang="en-US" sz="2800" dirty="0"/>
                    <a:t>Floating-Point Functional Model</a:t>
                  </a:r>
                </a:p>
              </p:txBody>
            </p:sp>
            <p:sp>
              <p:nvSpPr>
                <p:cNvPr id="22" name="TextBox 21">
                  <a:extLst>
                    <a:ext uri="{FF2B5EF4-FFF2-40B4-BE49-F238E27FC236}">
                      <a16:creationId xmlns:a16="http://schemas.microsoft.com/office/drawing/2014/main" id="{8A05FD87-6DAB-A217-9D40-13840357FDC9}"/>
                    </a:ext>
                  </a:extLst>
                </p:cNvPr>
                <p:cNvSpPr txBox="1"/>
                <p:nvPr/>
              </p:nvSpPr>
              <p:spPr>
                <a:xfrm>
                  <a:off x="8179321" y="2681986"/>
                  <a:ext cx="1870529" cy="400110"/>
                </a:xfrm>
                <a:prstGeom prst="rect">
                  <a:avLst/>
                </a:prstGeom>
                <a:solidFill>
                  <a:srgbClr val="00B050"/>
                </a:solidFill>
              </p:spPr>
              <p:txBody>
                <a:bodyPr wrap="none" rtlCol="0">
                  <a:spAutoFit/>
                </a:bodyPr>
                <a:lstStyle/>
                <a:p>
                  <a:r>
                    <a:rPr lang="en-US" sz="2000" dirty="0"/>
                    <a:t>Round-off error</a:t>
                  </a:r>
                </a:p>
              </p:txBody>
            </p:sp>
            <p:sp>
              <p:nvSpPr>
                <p:cNvPr id="25" name="TextBox 24">
                  <a:extLst>
                    <a:ext uri="{FF2B5EF4-FFF2-40B4-BE49-F238E27FC236}">
                      <a16:creationId xmlns:a16="http://schemas.microsoft.com/office/drawing/2014/main" id="{0FCD24B8-33C0-1EB1-5E6F-629D8B0ACDBA}"/>
                    </a:ext>
                  </a:extLst>
                </p:cNvPr>
                <p:cNvSpPr txBox="1"/>
                <p:nvPr/>
              </p:nvSpPr>
              <p:spPr>
                <a:xfrm>
                  <a:off x="6345822" y="6005406"/>
                  <a:ext cx="5544136" cy="686578"/>
                </a:xfrm>
                <a:prstGeom prst="rect">
                  <a:avLst/>
                </a:prstGeom>
                <a:solidFill>
                  <a:srgbClr val="00B0F0"/>
                </a:solidFill>
                <a:effectLst>
                  <a:outerShdw blurRad="50800" dist="38100" dir="2700000" algn="tl" rotWithShape="0">
                    <a:prstClr val="black">
                      <a:alpha val="40000"/>
                    </a:prstClr>
                  </a:outerShdw>
                </a:effectLst>
              </p:spPr>
              <p:txBody>
                <a:bodyPr wrap="square" lIns="253218" tIns="126609" rIns="253218" bIns="126609" rtlCol="0">
                  <a:spAutoFit/>
                </a:bodyPr>
                <a:lstStyle/>
                <a:p>
                  <a:pPr algn="ctr"/>
                  <a:r>
                    <a:rPr lang="en-US" sz="2800" dirty="0"/>
                    <a:t>Machine Language Program</a:t>
                  </a:r>
                </a:p>
              </p:txBody>
            </p:sp>
            <p:sp>
              <p:nvSpPr>
                <p:cNvPr id="26" name="TextBox 25">
                  <a:extLst>
                    <a:ext uri="{FF2B5EF4-FFF2-40B4-BE49-F238E27FC236}">
                      <a16:creationId xmlns:a16="http://schemas.microsoft.com/office/drawing/2014/main" id="{582433DB-586D-581F-7E58-76C278D85416}"/>
                    </a:ext>
                  </a:extLst>
                </p:cNvPr>
                <p:cNvSpPr txBox="1"/>
                <p:nvPr/>
              </p:nvSpPr>
              <p:spPr>
                <a:xfrm>
                  <a:off x="7934850" y="5453248"/>
                  <a:ext cx="2474767" cy="400110"/>
                </a:xfrm>
                <a:prstGeom prst="rect">
                  <a:avLst/>
                </a:prstGeom>
                <a:solidFill>
                  <a:srgbClr val="00B050"/>
                </a:solidFill>
              </p:spPr>
              <p:txBody>
                <a:bodyPr wrap="none" rtlCol="0">
                  <a:spAutoFit/>
                </a:bodyPr>
                <a:lstStyle/>
                <a:p>
                  <a:r>
                    <a:rPr lang="en-US" sz="2000" dirty="0"/>
                    <a:t>Compiler correctness</a:t>
                  </a:r>
                </a:p>
              </p:txBody>
            </p:sp>
          </p:grpSp>
          <p:sp>
            <p:nvSpPr>
              <p:cNvPr id="10" name="TextBox 9">
                <a:extLst>
                  <a:ext uri="{FF2B5EF4-FFF2-40B4-BE49-F238E27FC236}">
                    <a16:creationId xmlns:a16="http://schemas.microsoft.com/office/drawing/2014/main" id="{7E323081-068A-3FB5-51FD-48489DFD3BFB}"/>
                  </a:ext>
                </a:extLst>
              </p:cNvPr>
              <p:cNvSpPr txBox="1"/>
              <p:nvPr/>
            </p:nvSpPr>
            <p:spPr>
              <a:xfrm>
                <a:off x="7160432" y="4076451"/>
                <a:ext cx="4196090" cy="400110"/>
              </a:xfrm>
              <a:prstGeom prst="rect">
                <a:avLst/>
              </a:prstGeom>
              <a:solidFill>
                <a:srgbClr val="00B050"/>
              </a:solidFill>
            </p:spPr>
            <p:txBody>
              <a:bodyPr wrap="none" rtlCol="0">
                <a:spAutoFit/>
              </a:bodyPr>
              <a:lstStyle/>
              <a:p>
                <a:r>
                  <a:rPr lang="en-US" sz="2000" dirty="0"/>
                  <a:t>Program correctly implements model</a:t>
                </a:r>
              </a:p>
            </p:txBody>
          </p:sp>
        </p:grpSp>
      </p:grpSp>
      <p:pic>
        <p:nvPicPr>
          <p:cNvPr id="37" name="Audio 36">
            <a:hlinkClick r:id="" action="ppaction://media"/>
            <a:extLst>
              <a:ext uri="{FF2B5EF4-FFF2-40B4-BE49-F238E27FC236}">
                <a16:creationId xmlns:a16="http://schemas.microsoft.com/office/drawing/2014/main" id="{ED997AA7-39CB-2FA6-B17C-7563D2F6045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486706552"/>
      </p:ext>
    </p:extLst>
  </p:cSld>
  <p:clrMapOvr>
    <a:masterClrMapping/>
  </p:clrMapOvr>
  <mc:AlternateContent xmlns:mc="http://schemas.openxmlformats.org/markup-compatibility/2006" xmlns:p14="http://schemas.microsoft.com/office/powerpoint/2010/main">
    <mc:Choice Requires="p14">
      <p:transition spd="slow" p14:dur="2000" advTm="16874"/>
    </mc:Choice>
    <mc:Fallback xmlns="">
      <p:transition spd="slow" advTm="1687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7"/>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9798</TotalTime>
  <Words>2153</Words>
  <Application>Microsoft Macintosh PowerPoint</Application>
  <PresentationFormat>Widescreen</PresentationFormat>
  <Paragraphs>540</Paragraphs>
  <Slides>44</Slides>
  <Notes>44</Notes>
  <HiddenSlides>0</HiddenSlides>
  <MMClips>44</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44</vt:i4>
      </vt:variant>
    </vt:vector>
  </HeadingPairs>
  <TitlesOfParts>
    <vt:vector size="52" baseType="lpstr">
      <vt:lpstr>Arial</vt:lpstr>
      <vt:lpstr>Calibri</vt:lpstr>
      <vt:lpstr>Calibri Light</vt:lpstr>
      <vt:lpstr>Cambria Math</vt:lpstr>
      <vt:lpstr>Courier</vt:lpstr>
      <vt:lpstr>Times</vt:lpstr>
      <vt:lpstr>Wingdings</vt:lpstr>
      <vt:lpstr>Office Theme</vt:lpstr>
      <vt:lpstr>Verified Numerical Methods for Ordinary Differential Equations</vt:lpstr>
      <vt:lpstr>Verification task: prove ODE solver is accurate and correct.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Verified Numerical Methods for ODEs</dc:title>
  <dc:creator>Ariel Kellison</dc:creator>
  <cp:lastModifiedBy>Ariel Kellison</cp:lastModifiedBy>
  <cp:revision>9</cp:revision>
  <dcterms:created xsi:type="dcterms:W3CDTF">2022-08-03T12:54:58Z</dcterms:created>
  <dcterms:modified xsi:type="dcterms:W3CDTF">2022-08-10T18:25:52Z</dcterms:modified>
</cp:coreProperties>
</file>